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836" r:id="rId2"/>
    <p:sldId id="961" r:id="rId3"/>
    <p:sldId id="963" r:id="rId4"/>
    <p:sldId id="1095" r:id="rId5"/>
    <p:sldId id="1097" r:id="rId6"/>
    <p:sldId id="1060" r:id="rId7"/>
    <p:sldId id="1094" r:id="rId8"/>
    <p:sldId id="1086" r:id="rId9"/>
    <p:sldId id="1090" r:id="rId10"/>
    <p:sldId id="1099" r:id="rId11"/>
    <p:sldId id="1100" r:id="rId12"/>
    <p:sldId id="1101" r:id="rId13"/>
    <p:sldId id="1061" r:id="rId14"/>
    <p:sldId id="1062" r:id="rId15"/>
    <p:sldId id="1103" r:id="rId16"/>
    <p:sldId id="1104" r:id="rId17"/>
  </p:sldIdLst>
  <p:sldSz cx="9144000" cy="5143500" type="screen16x9"/>
  <p:notesSz cx="6858000" cy="9144000"/>
  <p:custDataLst>
    <p:tags r:id="rId19"/>
  </p:custDataLst>
  <p:defaultTextStyle>
    <a:defPPr>
      <a:defRPr lang="zh-CN"/>
    </a:defPPr>
    <a:lvl1pPr marL="0" algn="l" defTabSz="9142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0" algn="l" defTabSz="9142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2" algn="l" defTabSz="9142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2" algn="l" defTabSz="9142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63" algn="l" defTabSz="9142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04" algn="l" defTabSz="9142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45" algn="l" defTabSz="9142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985" algn="l" defTabSz="9142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26" algn="l" defTabSz="9142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5BF"/>
    <a:srgbClr val="034EA2"/>
    <a:srgbClr val="0087CD"/>
    <a:srgbClr val="C68F06"/>
    <a:srgbClr val="DB2C03"/>
    <a:srgbClr val="EBAC07"/>
    <a:srgbClr val="008487"/>
    <a:srgbClr val="163C46"/>
    <a:srgbClr val="008F92"/>
    <a:srgbClr val="0048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77" autoAdjust="0"/>
    <p:restoredTop sz="93354" autoAdjust="0"/>
  </p:normalViewPr>
  <p:slideViewPr>
    <p:cSldViewPr>
      <p:cViewPr varScale="1">
        <p:scale>
          <a:sx n="110" d="100"/>
          <a:sy n="110" d="100"/>
        </p:scale>
        <p:origin x="706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-336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4E0B5C4-1674-4758-BE25-EE10BBB9B7C7}" type="doc">
      <dgm:prSet loTypeId="urn:microsoft.com/office/officeart/2005/8/layout/process1" loCatId="process" qsTypeId="urn:microsoft.com/office/officeart/2005/8/quickstyle/simple3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6B102B67-3C36-4CFB-829D-D9375FB3C228}">
      <dgm:prSet custT="1"/>
      <dgm:spPr/>
      <dgm:t>
        <a:bodyPr/>
        <a:lstStyle/>
        <a:p>
          <a:pPr rtl="0"/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Xây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dựng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Nền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Tảng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hỗ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trợ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ngành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du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lịch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dành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riêng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cho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các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tour</a:t>
          </a:r>
          <a:endParaRPr lang="en-US" sz="2000" b="1" i="1" u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D57B26D-4E66-48D1-94C7-0B8648818787}" type="parTrans" cxnId="{3C6B78F8-8F50-48DD-B452-194272896E6F}">
      <dgm:prSet/>
      <dgm:spPr/>
      <dgm:t>
        <a:bodyPr/>
        <a:lstStyle/>
        <a:p>
          <a:endParaRPr lang="en-US"/>
        </a:p>
      </dgm:t>
    </dgm:pt>
    <dgm:pt modelId="{72B89583-2F42-45B0-A261-D86CFC45E828}" type="sibTrans" cxnId="{3C6B78F8-8F50-48DD-B452-194272896E6F}">
      <dgm:prSet/>
      <dgm:spPr/>
      <dgm:t>
        <a:bodyPr/>
        <a:lstStyle/>
        <a:p>
          <a:endParaRPr lang="en-US"/>
        </a:p>
      </dgm:t>
    </dgm:pt>
    <dgm:pt modelId="{D2D8D556-5942-4FD1-8D9C-A0BF190AED31}">
      <dgm:prSet custT="1"/>
      <dgm:spPr/>
      <dgm:t>
        <a:bodyPr/>
        <a:lstStyle/>
        <a:p>
          <a:pPr rtl="0"/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Đáp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ứng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nhu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cầu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thị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yếu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về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thư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giãn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sức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khỏe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của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khách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hàng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các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tour</a:t>
          </a:r>
          <a:endParaRPr lang="en-US" sz="2000" b="1" i="1" u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6294CA-3870-4E63-881F-A96032C19943}" type="parTrans" cxnId="{49DACA53-C0E1-493C-B1ED-DBE5E40815F6}">
      <dgm:prSet/>
      <dgm:spPr/>
      <dgm:t>
        <a:bodyPr/>
        <a:lstStyle/>
        <a:p>
          <a:endParaRPr lang="en-US"/>
        </a:p>
      </dgm:t>
    </dgm:pt>
    <dgm:pt modelId="{F955788A-C99F-47E6-8039-1F08B80DA765}" type="sibTrans" cxnId="{49DACA53-C0E1-493C-B1ED-DBE5E40815F6}">
      <dgm:prSet/>
      <dgm:spPr/>
      <dgm:t>
        <a:bodyPr/>
        <a:lstStyle/>
        <a:p>
          <a:endParaRPr lang="en-US"/>
        </a:p>
      </dgm:t>
    </dgm:pt>
    <dgm:pt modelId="{2BF4C398-E494-4F10-8934-C8A22C15EF0E}">
      <dgm:prSet custT="1"/>
      <dgm:spPr/>
      <dgm:t>
        <a:bodyPr/>
        <a:lstStyle/>
        <a:p>
          <a:pPr rtl="0"/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Có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quy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mô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vừa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nhỏ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dừng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lại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một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số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chức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năng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cơ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bản</a:t>
          </a:r>
          <a:r>
            <a:rPr lang="en-US" sz="2000" b="1" i="1" u="none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endParaRPr lang="en-US" sz="2000" b="1" i="1" u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AF6F22C-74AB-4C67-A77E-F7362B46983E}" type="parTrans" cxnId="{058D6CD4-CFF6-44F9-BC1C-4B972DAE4728}">
      <dgm:prSet/>
      <dgm:spPr/>
      <dgm:t>
        <a:bodyPr/>
        <a:lstStyle/>
        <a:p>
          <a:endParaRPr lang="en-US"/>
        </a:p>
      </dgm:t>
    </dgm:pt>
    <dgm:pt modelId="{E7C6779A-3156-438E-8424-BAF3D6888DA6}" type="sibTrans" cxnId="{058D6CD4-CFF6-44F9-BC1C-4B972DAE4728}">
      <dgm:prSet/>
      <dgm:spPr/>
      <dgm:t>
        <a:bodyPr/>
        <a:lstStyle/>
        <a:p>
          <a:endParaRPr lang="en-US"/>
        </a:p>
      </dgm:t>
    </dgm:pt>
    <dgm:pt modelId="{159B8D6A-5A84-4BB3-8D92-5785BED572D1}" type="pres">
      <dgm:prSet presAssocID="{24E0B5C4-1674-4758-BE25-EE10BBB9B7C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F1805DA-10E9-436A-8B82-2CF55CA303E6}" type="pres">
      <dgm:prSet presAssocID="{6B102B67-3C36-4CFB-829D-D9375FB3C228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2812AC-D6D4-4265-8F21-E8B87397D1F1}" type="pres">
      <dgm:prSet presAssocID="{72B89583-2F42-45B0-A261-D86CFC45E828}" presName="sibTrans" presStyleLbl="sibTrans2D1" presStyleIdx="0" presStyleCnt="2"/>
      <dgm:spPr/>
      <dgm:t>
        <a:bodyPr/>
        <a:lstStyle/>
        <a:p>
          <a:endParaRPr lang="en-US"/>
        </a:p>
      </dgm:t>
    </dgm:pt>
    <dgm:pt modelId="{A0C39BD3-8AA0-480B-9605-C124641DF4FE}" type="pres">
      <dgm:prSet presAssocID="{72B89583-2F42-45B0-A261-D86CFC45E828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08AFCD74-F8ED-4CFF-BE4C-2A89E655C794}" type="pres">
      <dgm:prSet presAssocID="{D2D8D556-5942-4FD1-8D9C-A0BF190AED3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BCA525-19DA-4FAF-A328-D6E1309295FD}" type="pres">
      <dgm:prSet presAssocID="{F955788A-C99F-47E6-8039-1F08B80DA765}" presName="sibTrans" presStyleLbl="sibTrans2D1" presStyleIdx="1" presStyleCnt="2"/>
      <dgm:spPr/>
      <dgm:t>
        <a:bodyPr/>
        <a:lstStyle/>
        <a:p>
          <a:endParaRPr lang="en-US"/>
        </a:p>
      </dgm:t>
    </dgm:pt>
    <dgm:pt modelId="{E5CCDDCB-5E5A-4F70-B8E9-29177C07808F}" type="pres">
      <dgm:prSet presAssocID="{F955788A-C99F-47E6-8039-1F08B80DA765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12057711-6636-46F8-A9E4-B13565FD71EA}" type="pres">
      <dgm:prSet presAssocID="{2BF4C398-E494-4F10-8934-C8A22C15EF0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0270C74-B482-446F-BCEC-604FF0D5E3B9}" type="presOf" srcId="{2BF4C398-E494-4F10-8934-C8A22C15EF0E}" destId="{12057711-6636-46F8-A9E4-B13565FD71EA}" srcOrd="0" destOrd="0" presId="urn:microsoft.com/office/officeart/2005/8/layout/process1"/>
    <dgm:cxn modelId="{201340B5-4641-4BF7-A9D1-B7DE226CAE12}" type="presOf" srcId="{72B89583-2F42-45B0-A261-D86CFC45E828}" destId="{A0C39BD3-8AA0-480B-9605-C124641DF4FE}" srcOrd="1" destOrd="0" presId="urn:microsoft.com/office/officeart/2005/8/layout/process1"/>
    <dgm:cxn modelId="{058D6CD4-CFF6-44F9-BC1C-4B972DAE4728}" srcId="{24E0B5C4-1674-4758-BE25-EE10BBB9B7C7}" destId="{2BF4C398-E494-4F10-8934-C8A22C15EF0E}" srcOrd="2" destOrd="0" parTransId="{7AF6F22C-74AB-4C67-A77E-F7362B46983E}" sibTransId="{E7C6779A-3156-438E-8424-BAF3D6888DA6}"/>
    <dgm:cxn modelId="{35CD2D2C-5762-47CA-81F9-AD3E173313DB}" type="presOf" srcId="{F955788A-C99F-47E6-8039-1F08B80DA765}" destId="{E5CCDDCB-5E5A-4F70-B8E9-29177C07808F}" srcOrd="1" destOrd="0" presId="urn:microsoft.com/office/officeart/2005/8/layout/process1"/>
    <dgm:cxn modelId="{E1BF922F-FC6A-4C89-9CB4-2C860BE625D9}" type="presOf" srcId="{24E0B5C4-1674-4758-BE25-EE10BBB9B7C7}" destId="{159B8D6A-5A84-4BB3-8D92-5785BED572D1}" srcOrd="0" destOrd="0" presId="urn:microsoft.com/office/officeart/2005/8/layout/process1"/>
    <dgm:cxn modelId="{C07EC133-FF64-44BD-969E-400C88599904}" type="presOf" srcId="{D2D8D556-5942-4FD1-8D9C-A0BF190AED31}" destId="{08AFCD74-F8ED-4CFF-BE4C-2A89E655C794}" srcOrd="0" destOrd="0" presId="urn:microsoft.com/office/officeart/2005/8/layout/process1"/>
    <dgm:cxn modelId="{49DACA53-C0E1-493C-B1ED-DBE5E40815F6}" srcId="{24E0B5C4-1674-4758-BE25-EE10BBB9B7C7}" destId="{D2D8D556-5942-4FD1-8D9C-A0BF190AED31}" srcOrd="1" destOrd="0" parTransId="{1E6294CA-3870-4E63-881F-A96032C19943}" sibTransId="{F955788A-C99F-47E6-8039-1F08B80DA765}"/>
    <dgm:cxn modelId="{01F38337-558B-493E-89DC-6CB134901AFD}" type="presOf" srcId="{6B102B67-3C36-4CFB-829D-D9375FB3C228}" destId="{3F1805DA-10E9-436A-8B82-2CF55CA303E6}" srcOrd="0" destOrd="0" presId="urn:microsoft.com/office/officeart/2005/8/layout/process1"/>
    <dgm:cxn modelId="{EAEA3A88-CDBF-414F-ACF7-DF3BE012586F}" type="presOf" srcId="{F955788A-C99F-47E6-8039-1F08B80DA765}" destId="{20BCA525-19DA-4FAF-A328-D6E1309295FD}" srcOrd="0" destOrd="0" presId="urn:microsoft.com/office/officeart/2005/8/layout/process1"/>
    <dgm:cxn modelId="{4817B1B9-DFDE-4CD2-BEC6-F82BBD7B4917}" type="presOf" srcId="{72B89583-2F42-45B0-A261-D86CFC45E828}" destId="{4E2812AC-D6D4-4265-8F21-E8B87397D1F1}" srcOrd="0" destOrd="0" presId="urn:microsoft.com/office/officeart/2005/8/layout/process1"/>
    <dgm:cxn modelId="{3C6B78F8-8F50-48DD-B452-194272896E6F}" srcId="{24E0B5C4-1674-4758-BE25-EE10BBB9B7C7}" destId="{6B102B67-3C36-4CFB-829D-D9375FB3C228}" srcOrd="0" destOrd="0" parTransId="{0D57B26D-4E66-48D1-94C7-0B8648818787}" sibTransId="{72B89583-2F42-45B0-A261-D86CFC45E828}"/>
    <dgm:cxn modelId="{E9E53965-8462-40EA-9C4F-78492BEAAF8B}" type="presParOf" srcId="{159B8D6A-5A84-4BB3-8D92-5785BED572D1}" destId="{3F1805DA-10E9-436A-8B82-2CF55CA303E6}" srcOrd="0" destOrd="0" presId="urn:microsoft.com/office/officeart/2005/8/layout/process1"/>
    <dgm:cxn modelId="{C2C0E3DC-708B-4338-8ABE-9080F475ED89}" type="presParOf" srcId="{159B8D6A-5A84-4BB3-8D92-5785BED572D1}" destId="{4E2812AC-D6D4-4265-8F21-E8B87397D1F1}" srcOrd="1" destOrd="0" presId="urn:microsoft.com/office/officeart/2005/8/layout/process1"/>
    <dgm:cxn modelId="{DD3DF7FB-D6F8-4C5D-8ABA-455E87C7A7C2}" type="presParOf" srcId="{4E2812AC-D6D4-4265-8F21-E8B87397D1F1}" destId="{A0C39BD3-8AA0-480B-9605-C124641DF4FE}" srcOrd="0" destOrd="0" presId="urn:microsoft.com/office/officeart/2005/8/layout/process1"/>
    <dgm:cxn modelId="{3BDC1093-BBD5-4A15-BD8E-1B167712F027}" type="presParOf" srcId="{159B8D6A-5A84-4BB3-8D92-5785BED572D1}" destId="{08AFCD74-F8ED-4CFF-BE4C-2A89E655C794}" srcOrd="2" destOrd="0" presId="urn:microsoft.com/office/officeart/2005/8/layout/process1"/>
    <dgm:cxn modelId="{6DDF5C62-0FF2-44B6-A04E-1AAB392D1720}" type="presParOf" srcId="{159B8D6A-5A84-4BB3-8D92-5785BED572D1}" destId="{20BCA525-19DA-4FAF-A328-D6E1309295FD}" srcOrd="3" destOrd="0" presId="urn:microsoft.com/office/officeart/2005/8/layout/process1"/>
    <dgm:cxn modelId="{D056728D-2B6B-49B9-847D-58439E7934C8}" type="presParOf" srcId="{20BCA525-19DA-4FAF-A328-D6E1309295FD}" destId="{E5CCDDCB-5E5A-4F70-B8E9-29177C07808F}" srcOrd="0" destOrd="0" presId="urn:microsoft.com/office/officeart/2005/8/layout/process1"/>
    <dgm:cxn modelId="{37B1B1FC-8550-4863-88A7-73803E098C03}" type="presParOf" srcId="{159B8D6A-5A84-4BB3-8D92-5785BED572D1}" destId="{12057711-6636-46F8-A9E4-B13565FD71E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1805DA-10E9-436A-8B82-2CF55CA303E6}">
      <dsp:nvSpPr>
        <dsp:cNvPr id="0" name=""/>
        <dsp:cNvSpPr/>
      </dsp:nvSpPr>
      <dsp:spPr>
        <a:xfrm>
          <a:off x="7214" y="1037646"/>
          <a:ext cx="2156442" cy="15971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Xây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dựng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Nền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Tảng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hỗ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trợ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ngành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du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lịch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dành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riêng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cho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các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tour</a:t>
          </a:r>
          <a:endParaRPr lang="en-US" sz="2000" b="1" i="1" u="none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3992" y="1084424"/>
        <a:ext cx="2062886" cy="1503559"/>
      </dsp:txXfrm>
    </dsp:sp>
    <dsp:sp modelId="{4E2812AC-D6D4-4265-8F21-E8B87397D1F1}">
      <dsp:nvSpPr>
        <dsp:cNvPr id="0" name=""/>
        <dsp:cNvSpPr/>
      </dsp:nvSpPr>
      <dsp:spPr>
        <a:xfrm>
          <a:off x="2379301" y="1568805"/>
          <a:ext cx="457165" cy="53479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2379301" y="1675764"/>
        <a:ext cx="320016" cy="320879"/>
      </dsp:txXfrm>
    </dsp:sp>
    <dsp:sp modelId="{08AFCD74-F8ED-4CFF-BE4C-2A89E655C794}">
      <dsp:nvSpPr>
        <dsp:cNvPr id="0" name=""/>
        <dsp:cNvSpPr/>
      </dsp:nvSpPr>
      <dsp:spPr>
        <a:xfrm>
          <a:off x="3026234" y="1037646"/>
          <a:ext cx="2156442" cy="15971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-3279528"/>
                <a:satOff val="16931"/>
                <a:lumOff val="3039"/>
                <a:alphaOff val="0"/>
                <a:tint val="50000"/>
                <a:satMod val="300000"/>
              </a:schemeClr>
            </a:gs>
            <a:gs pos="35000">
              <a:schemeClr val="accent4">
                <a:hueOff val="-3279528"/>
                <a:satOff val="16931"/>
                <a:lumOff val="3039"/>
                <a:alphaOff val="0"/>
                <a:tint val="37000"/>
                <a:satMod val="300000"/>
              </a:schemeClr>
            </a:gs>
            <a:gs pos="100000">
              <a:schemeClr val="accent4">
                <a:hueOff val="-3279528"/>
                <a:satOff val="16931"/>
                <a:lumOff val="303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Đáp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ứng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nhu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cầu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thị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yếu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về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thư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giãn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sức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khỏe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của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khách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hàng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các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tour</a:t>
          </a:r>
          <a:endParaRPr lang="en-US" sz="2000" b="1" i="1" u="none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73012" y="1084424"/>
        <a:ext cx="2062886" cy="1503559"/>
      </dsp:txXfrm>
    </dsp:sp>
    <dsp:sp modelId="{20BCA525-19DA-4FAF-A328-D6E1309295FD}">
      <dsp:nvSpPr>
        <dsp:cNvPr id="0" name=""/>
        <dsp:cNvSpPr/>
      </dsp:nvSpPr>
      <dsp:spPr>
        <a:xfrm>
          <a:off x="5398321" y="1568805"/>
          <a:ext cx="457165" cy="53479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-6559057"/>
                <a:satOff val="33862"/>
                <a:lumOff val="6078"/>
                <a:alphaOff val="0"/>
                <a:tint val="50000"/>
                <a:satMod val="300000"/>
              </a:schemeClr>
            </a:gs>
            <a:gs pos="35000">
              <a:schemeClr val="accent4">
                <a:hueOff val="-6559057"/>
                <a:satOff val="33862"/>
                <a:lumOff val="6078"/>
                <a:alphaOff val="0"/>
                <a:tint val="37000"/>
                <a:satMod val="300000"/>
              </a:schemeClr>
            </a:gs>
            <a:gs pos="100000">
              <a:schemeClr val="accent4">
                <a:hueOff val="-6559057"/>
                <a:satOff val="33862"/>
                <a:lumOff val="607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5398321" y="1675764"/>
        <a:ext cx="320016" cy="320879"/>
      </dsp:txXfrm>
    </dsp:sp>
    <dsp:sp modelId="{12057711-6636-46F8-A9E4-B13565FD71EA}">
      <dsp:nvSpPr>
        <dsp:cNvPr id="0" name=""/>
        <dsp:cNvSpPr/>
      </dsp:nvSpPr>
      <dsp:spPr>
        <a:xfrm>
          <a:off x="6045254" y="1037646"/>
          <a:ext cx="2156442" cy="15971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-6559057"/>
                <a:satOff val="33862"/>
                <a:lumOff val="6078"/>
                <a:alphaOff val="0"/>
                <a:tint val="50000"/>
                <a:satMod val="300000"/>
              </a:schemeClr>
            </a:gs>
            <a:gs pos="35000">
              <a:schemeClr val="accent4">
                <a:hueOff val="-6559057"/>
                <a:satOff val="33862"/>
                <a:lumOff val="6078"/>
                <a:alphaOff val="0"/>
                <a:tint val="37000"/>
                <a:satMod val="300000"/>
              </a:schemeClr>
            </a:gs>
            <a:gs pos="100000">
              <a:schemeClr val="accent4">
                <a:hueOff val="-6559057"/>
                <a:satOff val="33862"/>
                <a:lumOff val="607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Có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quy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mô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vừa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nhỏ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dừng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lại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một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số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chức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năng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cơ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i="1" u="none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bản</a:t>
          </a:r>
          <a:r>
            <a:rPr lang="en-US" sz="2000" b="1" i="1" u="none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endParaRPr lang="en-US" sz="2000" b="1" i="1" u="none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092032" y="1084424"/>
        <a:ext cx="2062886" cy="15035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2A5992-9D73-4015-9385-ABE035416B29}" type="datetimeFigureOut">
              <a:rPr lang="zh-CN" altLang="en-US" smtClean="0"/>
              <a:pPr/>
              <a:t>2020/12/25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5A699-AB68-4A20-99FB-6F69DC266D4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34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0" algn="l" defTabSz="91428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2" algn="l" defTabSz="91428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22" algn="l" defTabSz="91428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63" algn="l" defTabSz="91428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04" algn="l" defTabSz="91428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45" algn="l" defTabSz="91428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85" algn="l" defTabSz="91428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26" algn="l" defTabSz="91428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7740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5310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493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0005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3109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88261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9295031C-36FB-4BFB-B547-5049AC3C4D20}" type="slidenum">
              <a:rPr lang="zh-CN" altLang="en-US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07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zh-CN" dirty="0"/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9pPr>
          </a:lstStyle>
          <a:p>
            <a:fld id="{8EBE660E-5CC2-4A50-916A-880C808B748D}" type="slidenum">
              <a:rPr lang="zh-CN" altLang="en-US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1313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8182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577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100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6720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9129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820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1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2020/12/25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263742" y="387664"/>
            <a:ext cx="1796090" cy="311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23" tIns="32511" rIns="65023" bIns="32511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项目介绍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="" xmlns:a16="http://schemas.microsoft.com/office/drawing/2014/main" id="{3318679B-AFB3-4693-825D-77E3D70567DB}"/>
              </a:ext>
            </a:extLst>
          </p:cNvPr>
          <p:cNvCxnSpPr/>
          <p:nvPr userDrawn="1"/>
        </p:nvCxnSpPr>
        <p:spPr>
          <a:xfrm>
            <a:off x="755576" y="699542"/>
            <a:ext cx="77768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>
            <a:extLst>
              <a:ext uri="{FF2B5EF4-FFF2-40B4-BE49-F238E27FC236}">
                <a16:creationId xmlns="" xmlns:a16="http://schemas.microsoft.com/office/drawing/2014/main" id="{D09DAFDA-EFBA-4DB9-9359-8E3BB104AE1B}"/>
              </a:ext>
            </a:extLst>
          </p:cNvPr>
          <p:cNvSpPr/>
          <p:nvPr userDrawn="1"/>
        </p:nvSpPr>
        <p:spPr>
          <a:xfrm>
            <a:off x="971600" y="411510"/>
            <a:ext cx="216024" cy="2160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213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:dissolve/>
      </p:transition>
    </mc:Choice>
    <mc:Fallback xmlns="">
      <p:transition spd="slow" advClick="0" advTm="0">
        <p:dissolv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2020/12/25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263742" y="387664"/>
            <a:ext cx="1796090" cy="311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23" tIns="32511" rIns="65023" bIns="32511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产品运行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="" xmlns:a16="http://schemas.microsoft.com/office/drawing/2014/main" id="{46ACA54C-0954-4BAD-8932-83F457CB8AB5}"/>
              </a:ext>
            </a:extLst>
          </p:cNvPr>
          <p:cNvCxnSpPr/>
          <p:nvPr userDrawn="1"/>
        </p:nvCxnSpPr>
        <p:spPr>
          <a:xfrm>
            <a:off x="755576" y="699542"/>
            <a:ext cx="77768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>
            <a:extLst>
              <a:ext uri="{FF2B5EF4-FFF2-40B4-BE49-F238E27FC236}">
                <a16:creationId xmlns="" xmlns:a16="http://schemas.microsoft.com/office/drawing/2014/main" id="{10E9C5A0-9342-4577-A3CA-7C5CC1E63CD8}"/>
              </a:ext>
            </a:extLst>
          </p:cNvPr>
          <p:cNvSpPr/>
          <p:nvPr userDrawn="1"/>
        </p:nvSpPr>
        <p:spPr>
          <a:xfrm>
            <a:off x="971600" y="411510"/>
            <a:ext cx="216024" cy="2160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213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:dissolve/>
      </p:transition>
    </mc:Choice>
    <mc:Fallback xmlns="">
      <p:transition spd="slow" advClick="0" advTm="0">
        <p:dissolv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2020/12/25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263742" y="387664"/>
            <a:ext cx="1796090" cy="311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23" tIns="32511" rIns="65023" bIns="32511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市场分析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="" xmlns:a16="http://schemas.microsoft.com/office/drawing/2014/main" id="{9BA31462-C9AD-451F-A96D-817B6F6E28EC}"/>
              </a:ext>
            </a:extLst>
          </p:cNvPr>
          <p:cNvCxnSpPr/>
          <p:nvPr userDrawn="1"/>
        </p:nvCxnSpPr>
        <p:spPr>
          <a:xfrm>
            <a:off x="755576" y="699542"/>
            <a:ext cx="77768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>
            <a:extLst>
              <a:ext uri="{FF2B5EF4-FFF2-40B4-BE49-F238E27FC236}">
                <a16:creationId xmlns="" xmlns:a16="http://schemas.microsoft.com/office/drawing/2014/main" id="{04489965-C2DB-4E01-85D6-2DDD37D6439F}"/>
              </a:ext>
            </a:extLst>
          </p:cNvPr>
          <p:cNvSpPr/>
          <p:nvPr userDrawn="1"/>
        </p:nvSpPr>
        <p:spPr>
          <a:xfrm>
            <a:off x="971600" y="411510"/>
            <a:ext cx="216024" cy="2160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213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:dissolve/>
      </p:transition>
    </mc:Choice>
    <mc:Fallback xmlns="">
      <p:transition spd="slow" advClick="0" advTm="0">
        <p:dissolv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2020/12/25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263742" y="387664"/>
            <a:ext cx="1796090" cy="311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23" tIns="32511" rIns="65023" bIns="32511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投资回报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="" xmlns:a16="http://schemas.microsoft.com/office/drawing/2014/main" id="{A6D353AB-2CC2-4D90-92D6-711024852E9D}"/>
              </a:ext>
            </a:extLst>
          </p:cNvPr>
          <p:cNvCxnSpPr/>
          <p:nvPr userDrawn="1"/>
        </p:nvCxnSpPr>
        <p:spPr>
          <a:xfrm>
            <a:off x="755576" y="699542"/>
            <a:ext cx="77768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>
            <a:extLst>
              <a:ext uri="{FF2B5EF4-FFF2-40B4-BE49-F238E27FC236}">
                <a16:creationId xmlns="" xmlns:a16="http://schemas.microsoft.com/office/drawing/2014/main" id="{C631EE3E-01BE-4E1A-985E-140601449CFB}"/>
              </a:ext>
            </a:extLst>
          </p:cNvPr>
          <p:cNvSpPr/>
          <p:nvPr userDrawn="1"/>
        </p:nvSpPr>
        <p:spPr>
          <a:xfrm>
            <a:off x="971600" y="411510"/>
            <a:ext cx="216024" cy="2160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213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:dissolve/>
      </p:transition>
    </mc:Choice>
    <mc:Fallback xmlns="">
      <p:transition spd="slow" advClick="0" advTm="0">
        <p:dissolv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BD0C8-D35A-439E-96FB-C8D4A6430554}" type="datetimeFigureOut">
              <a:rPr lang="zh-CN" altLang="en-US" smtClean="0"/>
              <a:pPr/>
              <a:t>2020/12/25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15A6-E82C-4E1E-834E-C415C51F7DF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459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:dissolve/>
      </p:transition>
    </mc:Choice>
    <mc:Fallback xmlns="">
      <p:transition spd="slow" advClick="0" advTm="0">
        <p:dissolv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32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:dissolve/>
      </p:transition>
    </mc:Choice>
    <mc:Fallback xmlns="">
      <p:transition spd="slow" advClick="0" advTm="0">
        <p:dissolv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" y="0"/>
            <a:ext cx="9143499" cy="5143500"/>
          </a:xfrm>
          <a:prstGeom prst="rect">
            <a:avLst/>
          </a:prstGeom>
        </p:spPr>
      </p:pic>
      <p:grpSp>
        <p:nvGrpSpPr>
          <p:cNvPr id="2" name="组合 3"/>
          <p:cNvGrpSpPr/>
          <p:nvPr userDrawn="1"/>
        </p:nvGrpSpPr>
        <p:grpSpPr bwMode="auto">
          <a:xfrm flipH="1">
            <a:off x="-1" y="248018"/>
            <a:ext cx="1797166" cy="507206"/>
            <a:chOff x="2370576" y="533400"/>
            <a:chExt cx="2417494" cy="675969"/>
          </a:xfrm>
          <a:solidFill>
            <a:srgbClr val="EE1C39"/>
          </a:solidFill>
        </p:grpSpPr>
        <p:sp>
          <p:nvSpPr>
            <p:cNvPr id="3" name="矩形 2"/>
            <p:cNvSpPr/>
            <p:nvPr/>
          </p:nvSpPr>
          <p:spPr>
            <a:xfrm>
              <a:off x="2738030" y="533400"/>
              <a:ext cx="2050040" cy="6759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424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2370576" y="533400"/>
              <a:ext cx="623734" cy="6759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424">
                <a:cs typeface="+mn-ea"/>
                <a:sym typeface="+mn-lt"/>
              </a:endParaRPr>
            </a:p>
          </p:txBody>
        </p:sp>
      </p:grpSp>
      <p:sp>
        <p:nvSpPr>
          <p:cNvPr id="6" name="文本框 12"/>
          <p:cNvSpPr txBox="1">
            <a:spLocks noChangeArrowheads="1"/>
          </p:cNvSpPr>
          <p:nvPr userDrawn="1"/>
        </p:nvSpPr>
        <p:spPr bwMode="auto">
          <a:xfrm>
            <a:off x="-1" y="370296"/>
            <a:ext cx="1796090" cy="486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128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</p:spTree>
    <p:extLst>
      <p:ext uri="{BB962C8B-B14F-4D97-AF65-F5344CB8AC3E}">
        <p14:creationId xmlns:p14="http://schemas.microsoft.com/office/powerpoint/2010/main" val="14162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:dissolve/>
      </p:transition>
    </mc:Choice>
    <mc:Fallback xmlns="">
      <p:transition spd="slow" advClick="0" advTm="0">
        <p:dissolv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1" y="205979"/>
            <a:ext cx="8229600" cy="857250"/>
          </a:xfrm>
          <a:prstGeom prst="rect">
            <a:avLst/>
          </a:prstGeom>
        </p:spPr>
        <p:txBody>
          <a:bodyPr vert="horz" lIns="91428" tIns="45714" rIns="91428" bIns="45714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1" y="1200151"/>
            <a:ext cx="8229600" cy="3394472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54A03-91AF-448A-9954-517C0577E5F0}" type="datetimeFigureOut">
              <a:rPr lang="zh-CN" altLang="en-US" smtClean="0"/>
              <a:pPr/>
              <a:t>2020/12/25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07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0" r:id="rId2"/>
    <p:sldLayoutId id="2147483671" r:id="rId3"/>
    <p:sldLayoutId id="2147483672" r:id="rId4"/>
    <p:sldLayoutId id="2147483665" r:id="rId5"/>
    <p:sldLayoutId id="2147483668" r:id="rId6"/>
    <p:sldLayoutId id="2147483673" r:id="rId7"/>
  </p:sldLayoutIdLst>
  <mc:AlternateContent xmlns:mc="http://schemas.openxmlformats.org/markup-compatibility/2006" xmlns:p14="http://schemas.microsoft.com/office/powerpoint/2010/main">
    <mc:Choice Requires="p14">
      <p:transition spd="slow" p14:dur="1200" advClick="0" advTm="0">
        <p:dissolve/>
      </p:transition>
    </mc:Choice>
    <mc:Fallback xmlns="">
      <p:transition spd="slow" advClick="0" advTm="0">
        <p:dissolve/>
      </p:transition>
    </mc:Fallback>
  </mc:AlternateContent>
  <p:txStyles>
    <p:titleStyle>
      <a:lvl1pPr algn="ctr" defTabSz="914282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5" indent="-342855" algn="l" defTabSz="914282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54" indent="-285713" algn="l" defTabSz="914282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2" indent="-228570" algn="l" defTabSz="91428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93" indent="-228570" algn="l" defTabSz="914282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33" indent="-228570" algn="l" defTabSz="914282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75" indent="-228570" algn="l" defTabSz="91428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15" indent="-228570" algn="l" defTabSz="91428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56" indent="-228570" algn="l" defTabSz="91428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97" indent="-228570" algn="l" defTabSz="91428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0" algn="l" defTabSz="9142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2" algn="l" defTabSz="9142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22" algn="l" defTabSz="9142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63" algn="l" defTabSz="9142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04" algn="l" defTabSz="9142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45" algn="l" defTabSz="9142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85" algn="l" defTabSz="9142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26" algn="l" defTabSz="9142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EF6B4270-19A8-471E-9B81-AE9B57F701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552" y="-236562"/>
            <a:ext cx="5135599" cy="5143500"/>
          </a:xfrm>
          <a:prstGeom prst="rect">
            <a:avLst/>
          </a:prstGeom>
        </p:spPr>
      </p:pic>
      <p:sp>
        <p:nvSpPr>
          <p:cNvPr id="12" name="矩形 259"/>
          <p:cNvSpPr>
            <a:spLocks noChangeArrowheads="1"/>
          </p:cNvSpPr>
          <p:nvPr/>
        </p:nvSpPr>
        <p:spPr bwMode="auto">
          <a:xfrm>
            <a:off x="4390582" y="3651870"/>
            <a:ext cx="3367420" cy="1194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GVHD :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ThS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en-US" altLang="zh-CN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Nguyễn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Thanh </a:t>
            </a:r>
            <a:r>
              <a:rPr lang="en-US" altLang="zh-CN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Phước</a:t>
            </a:r>
            <a:endParaRPr lang="en-US" altLang="zh-CN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None/>
            </a:pP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SVTH :</a:t>
            </a:r>
          </a:p>
          <a:p>
            <a:pPr>
              <a:buNone/>
            </a:pPr>
            <a:r>
              <a:rPr lang="en-US" altLang="zh-CN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Hoàng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Tiến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Thành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17110224</a:t>
            </a:r>
          </a:p>
          <a:p>
            <a:pPr>
              <a:buNone/>
            </a:pPr>
            <a:r>
              <a:rPr lang="en-US" altLang="zh-CN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Nguyễn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Quốc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Việt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17110253</a:t>
            </a:r>
          </a:p>
          <a:p>
            <a:pPr>
              <a:buNone/>
            </a:pPr>
            <a:endParaRPr lang="en-US" altLang="zh-CN" sz="1100" dirty="0" smtClean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1" name="矩形 259"/>
          <p:cNvSpPr>
            <a:spLocks noChangeArrowheads="1"/>
          </p:cNvSpPr>
          <p:nvPr/>
        </p:nvSpPr>
        <p:spPr bwMode="auto">
          <a:xfrm>
            <a:off x="4390582" y="2047447"/>
            <a:ext cx="4717924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WEBSITE NỀN TẢNG DU LỊCH</a:t>
            </a:r>
            <a:endParaRPr lang="en-US" altLang="zh-CN" sz="4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矩形 259"/>
          <p:cNvSpPr>
            <a:spLocks noChangeArrowheads="1"/>
          </p:cNvSpPr>
          <p:nvPr/>
        </p:nvSpPr>
        <p:spPr bwMode="auto">
          <a:xfrm>
            <a:off x="4392488" y="1131590"/>
            <a:ext cx="266429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6600" b="1" dirty="0" smtClean="0">
                <a:solidFill>
                  <a:schemeClr val="accent1"/>
                </a:solidFill>
                <a:cs typeface="Arial" panose="020B0604020202020204" pitchFamily="34" charset="0"/>
              </a:rPr>
              <a:t>2020</a:t>
            </a:r>
            <a:endParaRPr lang="en-US" altLang="zh-CN" sz="6600" b="1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pic>
        <p:nvPicPr>
          <p:cNvPr id="4" name="纯音乐 - 阿兰蒂斯之恋 - aranjuez mon auour">
            <a:hlinkClick r:id="" action="ppaction://media"/>
            <a:extLst>
              <a:ext uri="{FF2B5EF4-FFF2-40B4-BE49-F238E27FC236}">
                <a16:creationId xmlns="" xmlns:a16="http://schemas.microsoft.com/office/drawing/2014/main" id="{FD53C6E7-E707-47A2-8F7E-E975BFA022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701352" y="1234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01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50"/>
                            </p:stCondLst>
                            <p:childTnLst>
                              <p:par>
                                <p:cTn id="2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 tmFilter="0,0; .5, 1; 1, 1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450"/>
                            </p:stCondLst>
                            <p:childTnLst>
                              <p:par>
                                <p:cTn id="3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250"/>
                            </p:stCondLst>
                            <p:childTnLst>
                              <p:par>
                                <p:cTn id="5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51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2" grpId="0"/>
      <p:bldP spid="12" grpId="1"/>
      <p:bldP spid="21" grpId="0"/>
      <p:bldP spid="21" grpId="1"/>
      <p:bldP spid="22" grpId="0"/>
      <p:bldP spid="2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1687" y="1573709"/>
            <a:ext cx="3072278" cy="507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buNone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Angular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 do google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Single Page Application (SPA)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JavaScript, HTML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TypeScript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212698" y="2254009"/>
            <a:ext cx="2751790" cy="591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Angular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animation, http service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auto-complete, navigation, toolbar, menus, …</a:t>
            </a:r>
            <a:endParaRPr lang="en-AU" altLang="zh-CN" sz="11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5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8402" y="3191433"/>
            <a:ext cx="2776086" cy="3885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TypeScript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biên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JavaScript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endParaRPr lang="en-AU" altLang="zh-CN" sz="11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6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1687" y="4011006"/>
            <a:ext cx="2751790" cy="591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Angular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Framework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Front-end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Single Page web Application</a:t>
            </a:r>
            <a:endParaRPr lang="en-AU" altLang="zh-CN" sz="11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2773741" y="1526855"/>
            <a:ext cx="3091125" cy="1375010"/>
            <a:chOff x="3031241" y="2222477"/>
            <a:chExt cx="4121726" cy="1833447"/>
          </a:xfrm>
        </p:grpSpPr>
        <p:grpSp>
          <p:nvGrpSpPr>
            <p:cNvPr id="3" name="Group 14"/>
            <p:cNvGrpSpPr/>
            <p:nvPr/>
          </p:nvGrpSpPr>
          <p:grpSpPr>
            <a:xfrm flipH="1">
              <a:off x="3031241" y="2222477"/>
              <a:ext cx="4121726" cy="1833447"/>
              <a:chOff x="3876268" y="1741695"/>
              <a:chExt cx="4404882" cy="1959402"/>
            </a:xfrm>
          </p:grpSpPr>
          <p:grpSp>
            <p:nvGrpSpPr>
              <p:cNvPr id="4" name="Group 33"/>
              <p:cNvGrpSpPr/>
              <p:nvPr/>
            </p:nvGrpSpPr>
            <p:grpSpPr>
              <a:xfrm>
                <a:off x="3876268" y="1741695"/>
                <a:ext cx="4404882" cy="1959402"/>
                <a:chOff x="3237996" y="1785939"/>
                <a:chExt cx="4404882" cy="1959402"/>
              </a:xfrm>
            </p:grpSpPr>
            <p:sp>
              <p:nvSpPr>
                <p:cNvPr id="38" name="Rectangle 34"/>
                <p:cNvSpPr>
                  <a:spLocks noChangeArrowheads="1"/>
                </p:cNvSpPr>
                <p:nvPr/>
              </p:nvSpPr>
              <p:spPr bwMode="auto">
                <a:xfrm flipH="1">
                  <a:off x="3767775" y="1785939"/>
                  <a:ext cx="1639995" cy="103529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Rectangle 38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589676"/>
                  <a:ext cx="1244287" cy="15566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0" name="Freeform 42"/>
                <p:cNvSpPr>
                  <a:spLocks/>
                </p:cNvSpPr>
                <p:nvPr/>
              </p:nvSpPr>
              <p:spPr bwMode="auto">
                <a:xfrm flipH="1">
                  <a:off x="5407769" y="1785939"/>
                  <a:ext cx="990821" cy="1959402"/>
                </a:xfrm>
                <a:custGeom>
                  <a:avLst/>
                  <a:gdLst>
                    <a:gd name="T0" fmla="*/ 0 w 401"/>
                    <a:gd name="T1" fmla="*/ 730 h 793"/>
                    <a:gd name="T2" fmla="*/ 401 w 401"/>
                    <a:gd name="T3" fmla="*/ 0 h 793"/>
                    <a:gd name="T4" fmla="*/ 401 w 401"/>
                    <a:gd name="T5" fmla="*/ 419 h 793"/>
                    <a:gd name="T6" fmla="*/ 0 w 401"/>
                    <a:gd name="T7" fmla="*/ 793 h 793"/>
                    <a:gd name="T8" fmla="*/ 0 w 401"/>
                    <a:gd name="T9" fmla="*/ 730 h 7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3">
                      <a:moveTo>
                        <a:pt x="0" y="730"/>
                      </a:moveTo>
                      <a:lnTo>
                        <a:pt x="401" y="0"/>
                      </a:lnTo>
                      <a:lnTo>
                        <a:pt x="401" y="419"/>
                      </a:lnTo>
                      <a:lnTo>
                        <a:pt x="0" y="793"/>
                      </a:lnTo>
                      <a:lnTo>
                        <a:pt x="0" y="73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3237996" y="1785939"/>
                  <a:ext cx="1035295" cy="1035295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6" name="Oval 35"/>
              <p:cNvSpPr/>
              <p:nvPr/>
            </p:nvSpPr>
            <p:spPr>
              <a:xfrm>
                <a:off x="3989228" y="1851755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F23B48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9" name="Shape 2102"/>
            <p:cNvSpPr/>
            <p:nvPr/>
          </p:nvSpPr>
          <p:spPr>
            <a:xfrm>
              <a:off x="6432083" y="2522136"/>
              <a:ext cx="473021" cy="37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43" y="10800"/>
                  </a:moveTo>
                  <a:cubicBezTo>
                    <a:pt x="17065" y="10800"/>
                    <a:pt x="16800" y="11898"/>
                    <a:pt x="16709" y="12419"/>
                  </a:cubicBezTo>
                  <a:cubicBezTo>
                    <a:pt x="16115" y="15817"/>
                    <a:pt x="13696" y="18359"/>
                    <a:pt x="10800" y="18359"/>
                  </a:cubicBezTo>
                  <a:cubicBezTo>
                    <a:pt x="9130" y="18359"/>
                    <a:pt x="7618" y="17514"/>
                    <a:pt x="6524" y="16146"/>
                  </a:cubicBezTo>
                  <a:cubicBezTo>
                    <a:pt x="6018" y="15513"/>
                    <a:pt x="5198" y="15513"/>
                    <a:pt x="4691" y="16146"/>
                  </a:cubicBezTo>
                  <a:cubicBezTo>
                    <a:pt x="4185" y="16779"/>
                    <a:pt x="4185" y="17804"/>
                    <a:pt x="4691" y="18437"/>
                  </a:cubicBezTo>
                  <a:cubicBezTo>
                    <a:pt x="6255" y="20391"/>
                    <a:pt x="8415" y="21600"/>
                    <a:pt x="10800" y="21600"/>
                  </a:cubicBezTo>
                  <a:cubicBezTo>
                    <a:pt x="14669" y="21600"/>
                    <a:pt x="17943" y="18421"/>
                    <a:pt x="19043" y="14039"/>
                  </a:cubicBezTo>
                  <a:lnTo>
                    <a:pt x="21600" y="14039"/>
                  </a:lnTo>
                  <a:lnTo>
                    <a:pt x="21600" y="10800"/>
                  </a:lnTo>
                  <a:cubicBezTo>
                    <a:pt x="21600" y="10800"/>
                    <a:pt x="18143" y="10800"/>
                    <a:pt x="18143" y="10800"/>
                  </a:cubicBezTo>
                  <a:close/>
                  <a:moveTo>
                    <a:pt x="4891" y="9180"/>
                  </a:moveTo>
                  <a:cubicBezTo>
                    <a:pt x="5484" y="5783"/>
                    <a:pt x="7904" y="3240"/>
                    <a:pt x="10800" y="3240"/>
                  </a:cubicBezTo>
                  <a:cubicBezTo>
                    <a:pt x="12470" y="3240"/>
                    <a:pt x="13982" y="4086"/>
                    <a:pt x="15076" y="5454"/>
                  </a:cubicBezTo>
                  <a:cubicBezTo>
                    <a:pt x="15582" y="6086"/>
                    <a:pt x="16404" y="6086"/>
                    <a:pt x="16909" y="5454"/>
                  </a:cubicBezTo>
                  <a:cubicBezTo>
                    <a:pt x="17415" y="4821"/>
                    <a:pt x="17415" y="3796"/>
                    <a:pt x="16909" y="3163"/>
                  </a:cubicBezTo>
                  <a:cubicBezTo>
                    <a:pt x="15346" y="1209"/>
                    <a:pt x="13186" y="0"/>
                    <a:pt x="10800" y="0"/>
                  </a:cubicBezTo>
                  <a:cubicBezTo>
                    <a:pt x="6931" y="0"/>
                    <a:pt x="3658" y="3178"/>
                    <a:pt x="2557" y="7560"/>
                  </a:cubicBezTo>
                  <a:lnTo>
                    <a:pt x="0" y="7560"/>
                  </a:lnTo>
                  <a:lnTo>
                    <a:pt x="0" y="10800"/>
                  </a:lnTo>
                  <a:lnTo>
                    <a:pt x="3457" y="10800"/>
                  </a:lnTo>
                  <a:cubicBezTo>
                    <a:pt x="4535" y="10800"/>
                    <a:pt x="4800" y="9702"/>
                    <a:pt x="4891" y="9180"/>
                  </a:cubicBezTo>
                  <a:close/>
                  <a:moveTo>
                    <a:pt x="7343" y="10800"/>
                  </a:moveTo>
                  <a:cubicBezTo>
                    <a:pt x="7343" y="13185"/>
                    <a:pt x="8891" y="15120"/>
                    <a:pt x="10800" y="15120"/>
                  </a:cubicBezTo>
                  <a:cubicBezTo>
                    <a:pt x="12709" y="15120"/>
                    <a:pt x="14255" y="13185"/>
                    <a:pt x="14255" y="10800"/>
                  </a:cubicBezTo>
                  <a:cubicBezTo>
                    <a:pt x="14255" y="8415"/>
                    <a:pt x="12709" y="6480"/>
                    <a:pt x="10800" y="6480"/>
                  </a:cubicBezTo>
                  <a:cubicBezTo>
                    <a:pt x="8891" y="6480"/>
                    <a:pt x="7343" y="8415"/>
                    <a:pt x="7343" y="108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28573" tIns="28573" rIns="28573" bIns="28573" numCol="1" anchor="ctr">
              <a:noAutofit/>
            </a:bodyPr>
            <a:lstStyle/>
            <a:p>
              <a:pPr algn="just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73741" y="2284585"/>
            <a:ext cx="3091125" cy="735190"/>
            <a:chOff x="3031241" y="3232838"/>
            <a:chExt cx="4121726" cy="980307"/>
          </a:xfrm>
        </p:grpSpPr>
        <p:grpSp>
          <p:nvGrpSpPr>
            <p:cNvPr id="6" name="Group 13"/>
            <p:cNvGrpSpPr/>
            <p:nvPr/>
          </p:nvGrpSpPr>
          <p:grpSpPr>
            <a:xfrm flipH="1">
              <a:off x="3031241" y="3232838"/>
              <a:ext cx="4121726" cy="980307"/>
              <a:chOff x="3876268" y="2821466"/>
              <a:chExt cx="4404882" cy="1047652"/>
            </a:xfrm>
          </p:grpSpPr>
          <p:grpSp>
            <p:nvGrpSpPr>
              <p:cNvPr id="7" name="Group 41"/>
              <p:cNvGrpSpPr/>
              <p:nvPr/>
            </p:nvGrpSpPr>
            <p:grpSpPr>
              <a:xfrm>
                <a:off x="3876268" y="2821466"/>
                <a:ext cx="4404882" cy="1047652"/>
                <a:chOff x="3237996" y="2865710"/>
                <a:chExt cx="4404882" cy="1047652"/>
              </a:xfrm>
            </p:grpSpPr>
            <p:sp>
              <p:nvSpPr>
                <p:cNvPr id="48" name="Rectangle 35"/>
                <p:cNvSpPr>
                  <a:spLocks noChangeArrowheads="1"/>
                </p:cNvSpPr>
                <p:nvPr/>
              </p:nvSpPr>
              <p:spPr bwMode="auto">
                <a:xfrm flipH="1">
                  <a:off x="3767775" y="2865710"/>
                  <a:ext cx="1639995" cy="103282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9" name="Rectangle 39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757697"/>
                  <a:ext cx="1244287" cy="15566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0" name="Freeform 43"/>
                <p:cNvSpPr>
                  <a:spLocks/>
                </p:cNvSpPr>
                <p:nvPr/>
              </p:nvSpPr>
              <p:spPr bwMode="auto">
                <a:xfrm flipH="1">
                  <a:off x="5407769" y="2865710"/>
                  <a:ext cx="990821" cy="1047650"/>
                </a:xfrm>
                <a:custGeom>
                  <a:avLst/>
                  <a:gdLst>
                    <a:gd name="T0" fmla="*/ 0 w 401"/>
                    <a:gd name="T1" fmla="*/ 361 h 424"/>
                    <a:gd name="T2" fmla="*/ 401 w 401"/>
                    <a:gd name="T3" fmla="*/ 0 h 424"/>
                    <a:gd name="T4" fmla="*/ 401 w 401"/>
                    <a:gd name="T5" fmla="*/ 418 h 424"/>
                    <a:gd name="T6" fmla="*/ 0 w 401"/>
                    <a:gd name="T7" fmla="*/ 424 h 424"/>
                    <a:gd name="T8" fmla="*/ 0 w 401"/>
                    <a:gd name="T9" fmla="*/ 361 h 4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4">
                      <a:moveTo>
                        <a:pt x="0" y="361"/>
                      </a:moveTo>
                      <a:lnTo>
                        <a:pt x="401" y="0"/>
                      </a:lnTo>
                      <a:lnTo>
                        <a:pt x="401" y="418"/>
                      </a:lnTo>
                      <a:lnTo>
                        <a:pt x="0" y="424"/>
                      </a:lnTo>
                      <a:lnTo>
                        <a:pt x="0" y="36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3237996" y="2866143"/>
                  <a:ext cx="1035295" cy="1035295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44" name="Oval 43"/>
              <p:cNvSpPr/>
              <p:nvPr/>
            </p:nvSpPr>
            <p:spPr>
              <a:xfrm>
                <a:off x="3989228" y="2931239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FFC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0" name="Freeform 28"/>
            <p:cNvSpPr>
              <a:spLocks/>
            </p:cNvSpPr>
            <p:nvPr/>
          </p:nvSpPr>
          <p:spPr bwMode="auto">
            <a:xfrm>
              <a:off x="6529452" y="3525293"/>
              <a:ext cx="278281" cy="392275"/>
            </a:xfrm>
            <a:custGeom>
              <a:avLst/>
              <a:gdLst>
                <a:gd name="T0" fmla="*/ 274 w 281"/>
                <a:gd name="T1" fmla="*/ 106 h 396"/>
                <a:gd name="T2" fmla="*/ 94 w 281"/>
                <a:gd name="T3" fmla="*/ 13 h 396"/>
                <a:gd name="T4" fmla="*/ 7 w 281"/>
                <a:gd name="T5" fmla="*/ 47 h 396"/>
                <a:gd name="T6" fmla="*/ 1 w 281"/>
                <a:gd name="T7" fmla="*/ 68 h 396"/>
                <a:gd name="T8" fmla="*/ 3 w 281"/>
                <a:gd name="T9" fmla="*/ 278 h 396"/>
                <a:gd name="T10" fmla="*/ 14 w 281"/>
                <a:gd name="T11" fmla="*/ 291 h 396"/>
                <a:gd name="T12" fmla="*/ 179 w 281"/>
                <a:gd name="T13" fmla="*/ 394 h 396"/>
                <a:gd name="T14" fmla="*/ 187 w 281"/>
                <a:gd name="T15" fmla="*/ 396 h 396"/>
                <a:gd name="T16" fmla="*/ 193 w 281"/>
                <a:gd name="T17" fmla="*/ 395 h 396"/>
                <a:gd name="T18" fmla="*/ 201 w 281"/>
                <a:gd name="T19" fmla="*/ 384 h 396"/>
                <a:gd name="T20" fmla="*/ 201 w 281"/>
                <a:gd name="T21" fmla="*/ 164 h 396"/>
                <a:gd name="T22" fmla="*/ 194 w 281"/>
                <a:gd name="T23" fmla="*/ 152 h 396"/>
                <a:gd name="T24" fmla="*/ 30 w 281"/>
                <a:gd name="T25" fmla="*/ 61 h 396"/>
                <a:gd name="T26" fmla="*/ 53 w 281"/>
                <a:gd name="T27" fmla="*/ 43 h 396"/>
                <a:gd name="T28" fmla="*/ 80 w 281"/>
                <a:gd name="T29" fmla="*/ 39 h 396"/>
                <a:gd name="T30" fmla="*/ 242 w 281"/>
                <a:gd name="T31" fmla="*/ 126 h 396"/>
                <a:gd name="T32" fmla="*/ 246 w 281"/>
                <a:gd name="T33" fmla="*/ 133 h 396"/>
                <a:gd name="T34" fmla="*/ 246 w 281"/>
                <a:gd name="T35" fmla="*/ 342 h 396"/>
                <a:gd name="T36" fmla="*/ 265 w 281"/>
                <a:gd name="T37" fmla="*/ 356 h 396"/>
                <a:gd name="T38" fmla="*/ 281 w 281"/>
                <a:gd name="T39" fmla="*/ 342 h 396"/>
                <a:gd name="T40" fmla="*/ 281 w 281"/>
                <a:gd name="T41" fmla="*/ 117 h 396"/>
                <a:gd name="T42" fmla="*/ 274 w 281"/>
                <a:gd name="T43" fmla="*/ 10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1" h="396">
                  <a:moveTo>
                    <a:pt x="274" y="106"/>
                  </a:moveTo>
                  <a:cubicBezTo>
                    <a:pt x="94" y="13"/>
                    <a:pt x="94" y="13"/>
                    <a:pt x="94" y="13"/>
                  </a:cubicBezTo>
                  <a:cubicBezTo>
                    <a:pt x="69" y="0"/>
                    <a:pt x="21" y="25"/>
                    <a:pt x="7" y="47"/>
                  </a:cubicBezTo>
                  <a:cubicBezTo>
                    <a:pt x="0" y="57"/>
                    <a:pt x="1" y="64"/>
                    <a:pt x="1" y="68"/>
                  </a:cubicBezTo>
                  <a:cubicBezTo>
                    <a:pt x="3" y="278"/>
                    <a:pt x="3" y="278"/>
                    <a:pt x="3" y="278"/>
                  </a:cubicBezTo>
                  <a:cubicBezTo>
                    <a:pt x="3" y="282"/>
                    <a:pt x="9" y="288"/>
                    <a:pt x="14" y="291"/>
                  </a:cubicBezTo>
                  <a:cubicBezTo>
                    <a:pt x="24" y="297"/>
                    <a:pt x="175" y="392"/>
                    <a:pt x="179" y="394"/>
                  </a:cubicBezTo>
                  <a:cubicBezTo>
                    <a:pt x="181" y="396"/>
                    <a:pt x="184" y="396"/>
                    <a:pt x="187" y="396"/>
                  </a:cubicBezTo>
                  <a:cubicBezTo>
                    <a:pt x="189" y="396"/>
                    <a:pt x="191" y="396"/>
                    <a:pt x="193" y="395"/>
                  </a:cubicBezTo>
                  <a:cubicBezTo>
                    <a:pt x="198" y="393"/>
                    <a:pt x="201" y="388"/>
                    <a:pt x="201" y="384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1" y="159"/>
                    <a:pt x="198" y="155"/>
                    <a:pt x="194" y="152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2" y="57"/>
                    <a:pt x="39" y="50"/>
                    <a:pt x="53" y="43"/>
                  </a:cubicBezTo>
                  <a:cubicBezTo>
                    <a:pt x="67" y="36"/>
                    <a:pt x="77" y="38"/>
                    <a:pt x="80" y="39"/>
                  </a:cubicBezTo>
                  <a:cubicBezTo>
                    <a:pt x="80" y="39"/>
                    <a:pt x="237" y="123"/>
                    <a:pt x="242" y="126"/>
                  </a:cubicBezTo>
                  <a:cubicBezTo>
                    <a:pt x="246" y="128"/>
                    <a:pt x="246" y="129"/>
                    <a:pt x="246" y="133"/>
                  </a:cubicBezTo>
                  <a:cubicBezTo>
                    <a:pt x="246" y="137"/>
                    <a:pt x="246" y="342"/>
                    <a:pt x="246" y="342"/>
                  </a:cubicBezTo>
                  <a:cubicBezTo>
                    <a:pt x="246" y="352"/>
                    <a:pt x="257" y="356"/>
                    <a:pt x="265" y="356"/>
                  </a:cubicBezTo>
                  <a:cubicBezTo>
                    <a:pt x="272" y="356"/>
                    <a:pt x="281" y="349"/>
                    <a:pt x="281" y="342"/>
                  </a:cubicBezTo>
                  <a:cubicBezTo>
                    <a:pt x="281" y="117"/>
                    <a:pt x="281" y="117"/>
                    <a:pt x="281" y="117"/>
                  </a:cubicBezTo>
                  <a:cubicBezTo>
                    <a:pt x="281" y="112"/>
                    <a:pt x="278" y="108"/>
                    <a:pt x="274" y="1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" name="Group 5"/>
          <p:cNvGrpSpPr/>
          <p:nvPr/>
        </p:nvGrpSpPr>
        <p:grpSpPr>
          <a:xfrm>
            <a:off x="2773741" y="3028443"/>
            <a:ext cx="3091125" cy="738958"/>
            <a:chOff x="3031241" y="4224704"/>
            <a:chExt cx="4121726" cy="985332"/>
          </a:xfrm>
        </p:grpSpPr>
        <p:grpSp>
          <p:nvGrpSpPr>
            <p:cNvPr id="9" name="Group 12"/>
            <p:cNvGrpSpPr/>
            <p:nvPr/>
          </p:nvGrpSpPr>
          <p:grpSpPr>
            <a:xfrm flipH="1">
              <a:off x="3031241" y="4224704"/>
              <a:ext cx="4121726" cy="985332"/>
              <a:chOff x="3876268" y="3881472"/>
              <a:chExt cx="4404882" cy="1053023"/>
            </a:xfrm>
          </p:grpSpPr>
          <p:grpSp>
            <p:nvGrpSpPr>
              <p:cNvPr id="10" name="Group 51"/>
              <p:cNvGrpSpPr/>
              <p:nvPr/>
            </p:nvGrpSpPr>
            <p:grpSpPr>
              <a:xfrm>
                <a:off x="3876268" y="3881472"/>
                <a:ext cx="4404882" cy="1053023"/>
                <a:chOff x="3237996" y="3925716"/>
                <a:chExt cx="4404882" cy="1053023"/>
              </a:xfrm>
            </p:grpSpPr>
            <p:sp>
              <p:nvSpPr>
                <p:cNvPr id="56" name="Rectangle 36"/>
                <p:cNvSpPr>
                  <a:spLocks noChangeArrowheads="1"/>
                </p:cNvSpPr>
                <p:nvPr/>
              </p:nvSpPr>
              <p:spPr bwMode="auto">
                <a:xfrm flipH="1">
                  <a:off x="3767775" y="3943011"/>
                  <a:ext cx="1639995" cy="1035295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7" name="Rectangle 40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925716"/>
                  <a:ext cx="1244287" cy="16060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8" name="Freeform 45"/>
                <p:cNvSpPr>
                  <a:spLocks/>
                </p:cNvSpPr>
                <p:nvPr/>
              </p:nvSpPr>
              <p:spPr bwMode="auto">
                <a:xfrm flipH="1">
                  <a:off x="5407769" y="3925716"/>
                  <a:ext cx="990821" cy="1052592"/>
                </a:xfrm>
                <a:custGeom>
                  <a:avLst/>
                  <a:gdLst>
                    <a:gd name="T0" fmla="*/ 401 w 401"/>
                    <a:gd name="T1" fmla="*/ 426 h 426"/>
                    <a:gd name="T2" fmla="*/ 0 w 401"/>
                    <a:gd name="T3" fmla="*/ 65 h 426"/>
                    <a:gd name="T4" fmla="*/ 0 w 401"/>
                    <a:gd name="T5" fmla="*/ 0 h 426"/>
                    <a:gd name="T6" fmla="*/ 401 w 401"/>
                    <a:gd name="T7" fmla="*/ 7 h 426"/>
                    <a:gd name="T8" fmla="*/ 401 w 401"/>
                    <a:gd name="T9" fmla="*/ 426 h 4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6">
                      <a:moveTo>
                        <a:pt x="401" y="426"/>
                      </a:moveTo>
                      <a:lnTo>
                        <a:pt x="0" y="65"/>
                      </a:lnTo>
                      <a:lnTo>
                        <a:pt x="0" y="0"/>
                      </a:lnTo>
                      <a:lnTo>
                        <a:pt x="401" y="7"/>
                      </a:lnTo>
                      <a:lnTo>
                        <a:pt x="401" y="42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3237996" y="3943444"/>
                  <a:ext cx="1035295" cy="1035295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54" name="Oval 53"/>
              <p:cNvSpPr/>
              <p:nvPr/>
            </p:nvSpPr>
            <p:spPr>
              <a:xfrm>
                <a:off x="3989228" y="4009186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00BBD6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1" name="Freeform 61"/>
            <p:cNvSpPr>
              <a:spLocks noEditPoints="1"/>
            </p:cNvSpPr>
            <p:nvPr/>
          </p:nvSpPr>
          <p:spPr bwMode="auto">
            <a:xfrm>
              <a:off x="6472235" y="4547297"/>
              <a:ext cx="432870" cy="339742"/>
            </a:xfrm>
            <a:custGeom>
              <a:avLst/>
              <a:gdLst>
                <a:gd name="T0" fmla="*/ 50 w 106"/>
                <a:gd name="T1" fmla="*/ 11 h 83"/>
                <a:gd name="T2" fmla="*/ 51 w 106"/>
                <a:gd name="T3" fmla="*/ 11 h 83"/>
                <a:gd name="T4" fmla="*/ 51 w 106"/>
                <a:gd name="T5" fmla="*/ 43 h 83"/>
                <a:gd name="T6" fmla="*/ 19 w 106"/>
                <a:gd name="T7" fmla="*/ 27 h 83"/>
                <a:gd name="T8" fmla="*/ 19 w 106"/>
                <a:gd name="T9" fmla="*/ 26 h 83"/>
                <a:gd name="T10" fmla="*/ 55 w 106"/>
                <a:gd name="T11" fmla="*/ 42 h 83"/>
                <a:gd name="T12" fmla="*/ 56 w 106"/>
                <a:gd name="T13" fmla="*/ 43 h 83"/>
                <a:gd name="T14" fmla="*/ 87 w 106"/>
                <a:gd name="T15" fmla="*/ 27 h 83"/>
                <a:gd name="T16" fmla="*/ 56 w 106"/>
                <a:gd name="T17" fmla="*/ 11 h 83"/>
                <a:gd name="T18" fmla="*/ 55 w 106"/>
                <a:gd name="T19" fmla="*/ 11 h 83"/>
                <a:gd name="T20" fmla="*/ 15 w 106"/>
                <a:gd name="T21" fmla="*/ 29 h 83"/>
                <a:gd name="T22" fmla="*/ 1 w 106"/>
                <a:gd name="T23" fmla="*/ 35 h 83"/>
                <a:gd name="T24" fmla="*/ 1 w 106"/>
                <a:gd name="T25" fmla="*/ 37 h 83"/>
                <a:gd name="T26" fmla="*/ 34 w 106"/>
                <a:gd name="T27" fmla="*/ 53 h 83"/>
                <a:gd name="T28" fmla="*/ 48 w 106"/>
                <a:gd name="T29" fmla="*/ 46 h 83"/>
                <a:gd name="T30" fmla="*/ 105 w 106"/>
                <a:gd name="T31" fmla="*/ 16 h 83"/>
                <a:gd name="T32" fmla="*/ 105 w 106"/>
                <a:gd name="T33" fmla="*/ 18 h 83"/>
                <a:gd name="T34" fmla="*/ 91 w 106"/>
                <a:gd name="T35" fmla="*/ 25 h 83"/>
                <a:gd name="T36" fmla="*/ 58 w 106"/>
                <a:gd name="T37" fmla="*/ 8 h 83"/>
                <a:gd name="T38" fmla="*/ 72 w 106"/>
                <a:gd name="T39" fmla="*/ 0 h 83"/>
                <a:gd name="T40" fmla="*/ 105 w 106"/>
                <a:gd name="T41" fmla="*/ 16 h 83"/>
                <a:gd name="T42" fmla="*/ 106 w 106"/>
                <a:gd name="T43" fmla="*/ 36 h 83"/>
                <a:gd name="T44" fmla="*/ 72 w 106"/>
                <a:gd name="T45" fmla="*/ 53 h 83"/>
                <a:gd name="T46" fmla="*/ 58 w 106"/>
                <a:gd name="T47" fmla="*/ 47 h 83"/>
                <a:gd name="T48" fmla="*/ 58 w 106"/>
                <a:gd name="T49" fmla="*/ 45 h 83"/>
                <a:gd name="T50" fmla="*/ 92 w 106"/>
                <a:gd name="T51" fmla="*/ 29 h 83"/>
                <a:gd name="T52" fmla="*/ 48 w 106"/>
                <a:gd name="T53" fmla="*/ 7 h 83"/>
                <a:gd name="T54" fmla="*/ 33 w 106"/>
                <a:gd name="T55" fmla="*/ 0 h 83"/>
                <a:gd name="T56" fmla="*/ 0 w 106"/>
                <a:gd name="T57" fmla="*/ 17 h 83"/>
                <a:gd name="T58" fmla="*/ 14 w 106"/>
                <a:gd name="T59" fmla="*/ 25 h 83"/>
                <a:gd name="T60" fmla="*/ 48 w 106"/>
                <a:gd name="T61" fmla="*/ 9 h 83"/>
                <a:gd name="T62" fmla="*/ 48 w 106"/>
                <a:gd name="T63" fmla="*/ 7 h 83"/>
                <a:gd name="T64" fmla="*/ 55 w 106"/>
                <a:gd name="T65" fmla="*/ 82 h 83"/>
                <a:gd name="T66" fmla="*/ 56 w 106"/>
                <a:gd name="T67" fmla="*/ 83 h 83"/>
                <a:gd name="T68" fmla="*/ 90 w 106"/>
                <a:gd name="T69" fmla="*/ 65 h 83"/>
                <a:gd name="T70" fmla="*/ 89 w 106"/>
                <a:gd name="T71" fmla="*/ 49 h 83"/>
                <a:gd name="T72" fmla="*/ 73 w 106"/>
                <a:gd name="T73" fmla="*/ 57 h 83"/>
                <a:gd name="T74" fmla="*/ 72 w 106"/>
                <a:gd name="T75" fmla="*/ 57 h 83"/>
                <a:gd name="T76" fmla="*/ 56 w 106"/>
                <a:gd name="T77" fmla="*/ 49 h 83"/>
                <a:gd name="T78" fmla="*/ 55 w 106"/>
                <a:gd name="T79" fmla="*/ 50 h 83"/>
                <a:gd name="T80" fmla="*/ 17 w 106"/>
                <a:gd name="T81" fmla="*/ 49 h 83"/>
                <a:gd name="T82" fmla="*/ 33 w 106"/>
                <a:gd name="T83" fmla="*/ 57 h 83"/>
                <a:gd name="T84" fmla="*/ 50 w 106"/>
                <a:gd name="T85" fmla="*/ 49 h 83"/>
                <a:gd name="T86" fmla="*/ 51 w 106"/>
                <a:gd name="T87" fmla="*/ 50 h 83"/>
                <a:gd name="T88" fmla="*/ 51 w 106"/>
                <a:gd name="T89" fmla="*/ 83 h 83"/>
                <a:gd name="T90" fmla="*/ 17 w 106"/>
                <a:gd name="T91" fmla="*/ 66 h 83"/>
                <a:gd name="T92" fmla="*/ 16 w 106"/>
                <a:gd name="T93" fmla="*/ 5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6" h="83">
                  <a:moveTo>
                    <a:pt x="19" y="26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1" y="43"/>
                    <a:pt x="51" y="43"/>
                  </a:cubicBezTo>
                  <a:cubicBezTo>
                    <a:pt x="51" y="43"/>
                    <a:pt x="50" y="43"/>
                    <a:pt x="50" y="43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55" y="11"/>
                  </a:moveTo>
                  <a:cubicBezTo>
                    <a:pt x="55" y="42"/>
                    <a:pt x="55" y="42"/>
                    <a:pt x="55" y="42"/>
                  </a:cubicBezTo>
                  <a:cubicBezTo>
                    <a:pt x="55" y="42"/>
                    <a:pt x="55" y="43"/>
                    <a:pt x="55" y="43"/>
                  </a:cubicBezTo>
                  <a:cubicBezTo>
                    <a:pt x="55" y="43"/>
                    <a:pt x="56" y="43"/>
                    <a:pt x="56" y="43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5" y="11"/>
                    <a:pt x="55" y="11"/>
                    <a:pt x="55" y="11"/>
                  </a:cubicBezTo>
                  <a:close/>
                  <a:moveTo>
                    <a:pt x="48" y="45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6"/>
                    <a:pt x="0" y="36"/>
                    <a:pt x="0" y="36"/>
                  </a:cubicBezTo>
                  <a:cubicBezTo>
                    <a:pt x="0" y="37"/>
                    <a:pt x="1" y="37"/>
                    <a:pt x="1" y="37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4"/>
                    <a:pt x="34" y="54"/>
                    <a:pt x="34" y="53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47"/>
                    <a:pt x="48" y="46"/>
                    <a:pt x="48" y="46"/>
                  </a:cubicBezTo>
                  <a:cubicBezTo>
                    <a:pt x="48" y="45"/>
                    <a:pt x="48" y="45"/>
                    <a:pt x="48" y="45"/>
                  </a:cubicBezTo>
                  <a:close/>
                  <a:moveTo>
                    <a:pt x="105" y="16"/>
                  </a:moveTo>
                  <a:cubicBezTo>
                    <a:pt x="105" y="17"/>
                    <a:pt x="106" y="17"/>
                    <a:pt x="106" y="17"/>
                  </a:cubicBezTo>
                  <a:cubicBezTo>
                    <a:pt x="106" y="18"/>
                    <a:pt x="105" y="18"/>
                    <a:pt x="105" y="18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105" y="16"/>
                    <a:pt x="105" y="16"/>
                    <a:pt x="105" y="16"/>
                  </a:cubicBezTo>
                  <a:close/>
                  <a:moveTo>
                    <a:pt x="105" y="35"/>
                  </a:moveTo>
                  <a:cubicBezTo>
                    <a:pt x="105" y="36"/>
                    <a:pt x="106" y="36"/>
                    <a:pt x="106" y="36"/>
                  </a:cubicBezTo>
                  <a:cubicBezTo>
                    <a:pt x="106" y="37"/>
                    <a:pt x="105" y="37"/>
                    <a:pt x="105" y="37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2" y="54"/>
                    <a:pt x="72" y="54"/>
                    <a:pt x="72" y="53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8" y="47"/>
                    <a:pt x="58" y="46"/>
                    <a:pt x="58" y="46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91" y="29"/>
                    <a:pt x="92" y="29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48" y="7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3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lose/>
                  <a:moveTo>
                    <a:pt x="55" y="50"/>
                  </a:moveTo>
                  <a:cubicBezTo>
                    <a:pt x="55" y="82"/>
                    <a:pt x="55" y="82"/>
                    <a:pt x="55" y="82"/>
                  </a:cubicBezTo>
                  <a:cubicBezTo>
                    <a:pt x="55" y="82"/>
                    <a:pt x="55" y="83"/>
                    <a:pt x="55" y="83"/>
                  </a:cubicBezTo>
                  <a:cubicBezTo>
                    <a:pt x="55" y="83"/>
                    <a:pt x="56" y="83"/>
                    <a:pt x="56" y="83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9" y="66"/>
                    <a:pt x="90" y="66"/>
                    <a:pt x="90" y="65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0"/>
                    <a:pt x="89" y="49"/>
                    <a:pt x="89" y="49"/>
                  </a:cubicBezTo>
                  <a:cubicBezTo>
                    <a:pt x="89" y="49"/>
                    <a:pt x="89" y="49"/>
                    <a:pt x="88" y="49"/>
                  </a:cubicBezTo>
                  <a:cubicBezTo>
                    <a:pt x="73" y="57"/>
                    <a:pt x="73" y="57"/>
                    <a:pt x="73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6" y="49"/>
                    <a:pt x="55" y="49"/>
                    <a:pt x="55" y="49"/>
                  </a:cubicBezTo>
                  <a:cubicBezTo>
                    <a:pt x="55" y="49"/>
                    <a:pt x="55" y="50"/>
                    <a:pt x="55" y="50"/>
                  </a:cubicBezTo>
                  <a:close/>
                  <a:moveTo>
                    <a:pt x="16" y="50"/>
                  </a:moveTo>
                  <a:cubicBezTo>
                    <a:pt x="16" y="50"/>
                    <a:pt x="17" y="49"/>
                    <a:pt x="17" y="49"/>
                  </a:cubicBezTo>
                  <a:cubicBezTo>
                    <a:pt x="17" y="49"/>
                    <a:pt x="17" y="49"/>
                    <a:pt x="18" y="49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50" y="49"/>
                    <a:pt x="51" y="49"/>
                    <a:pt x="51" y="49"/>
                  </a:cubicBezTo>
                  <a:cubicBezTo>
                    <a:pt x="51" y="49"/>
                    <a:pt x="51" y="50"/>
                    <a:pt x="51" y="50"/>
                  </a:cubicBezTo>
                  <a:cubicBezTo>
                    <a:pt x="51" y="82"/>
                    <a:pt x="51" y="82"/>
                    <a:pt x="51" y="82"/>
                  </a:cubicBezTo>
                  <a:cubicBezTo>
                    <a:pt x="51" y="82"/>
                    <a:pt x="51" y="83"/>
                    <a:pt x="51" y="83"/>
                  </a:cubicBezTo>
                  <a:cubicBezTo>
                    <a:pt x="51" y="83"/>
                    <a:pt x="50" y="83"/>
                    <a:pt x="50" y="83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6" y="66"/>
                    <a:pt x="16" y="65"/>
                  </a:cubicBezTo>
                  <a:lnTo>
                    <a:pt x="16" y="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6"/>
          <p:cNvGrpSpPr/>
          <p:nvPr/>
        </p:nvGrpSpPr>
        <p:grpSpPr>
          <a:xfrm>
            <a:off x="2773741" y="3149818"/>
            <a:ext cx="3091125" cy="1371543"/>
            <a:chOff x="3031241" y="4386546"/>
            <a:chExt cx="4121726" cy="1828824"/>
          </a:xfrm>
        </p:grpSpPr>
        <p:grpSp>
          <p:nvGrpSpPr>
            <p:cNvPr id="12" name="Group 11"/>
            <p:cNvGrpSpPr/>
            <p:nvPr/>
          </p:nvGrpSpPr>
          <p:grpSpPr>
            <a:xfrm flipH="1">
              <a:off x="3031241" y="4386546"/>
              <a:ext cx="4121726" cy="1828824"/>
              <a:chOff x="3876268" y="4054432"/>
              <a:chExt cx="4404882" cy="1954461"/>
            </a:xfrm>
          </p:grpSpPr>
          <p:grpSp>
            <p:nvGrpSpPr>
              <p:cNvPr id="13" name="Group 59"/>
              <p:cNvGrpSpPr/>
              <p:nvPr/>
            </p:nvGrpSpPr>
            <p:grpSpPr>
              <a:xfrm>
                <a:off x="3876268" y="4054432"/>
                <a:ext cx="4404882" cy="1954461"/>
                <a:chOff x="3237996" y="4098676"/>
                <a:chExt cx="4404882" cy="1954461"/>
              </a:xfrm>
            </p:grpSpPr>
            <p:sp>
              <p:nvSpPr>
                <p:cNvPr id="62" name="Rectangle 37"/>
                <p:cNvSpPr>
                  <a:spLocks noChangeArrowheads="1"/>
                </p:cNvSpPr>
                <p:nvPr/>
              </p:nvSpPr>
              <p:spPr bwMode="auto">
                <a:xfrm flipH="1">
                  <a:off x="3767775" y="5017842"/>
                  <a:ext cx="1639995" cy="103529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3" name="Rectangle 41"/>
                <p:cNvSpPr>
                  <a:spLocks noChangeArrowheads="1"/>
                </p:cNvSpPr>
                <p:nvPr/>
              </p:nvSpPr>
              <p:spPr bwMode="auto">
                <a:xfrm flipH="1">
                  <a:off x="6398591" y="4098676"/>
                  <a:ext cx="1244287" cy="15566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4" name="Freeform 44"/>
                <p:cNvSpPr>
                  <a:spLocks/>
                </p:cNvSpPr>
                <p:nvPr/>
              </p:nvSpPr>
              <p:spPr bwMode="auto">
                <a:xfrm flipH="1">
                  <a:off x="5407769" y="4098676"/>
                  <a:ext cx="990821" cy="1954461"/>
                </a:xfrm>
                <a:custGeom>
                  <a:avLst/>
                  <a:gdLst>
                    <a:gd name="T0" fmla="*/ 401 w 401"/>
                    <a:gd name="T1" fmla="*/ 791 h 791"/>
                    <a:gd name="T2" fmla="*/ 0 w 401"/>
                    <a:gd name="T3" fmla="*/ 63 h 791"/>
                    <a:gd name="T4" fmla="*/ 0 w 401"/>
                    <a:gd name="T5" fmla="*/ 0 h 791"/>
                    <a:gd name="T6" fmla="*/ 401 w 401"/>
                    <a:gd name="T7" fmla="*/ 372 h 791"/>
                    <a:gd name="T8" fmla="*/ 401 w 401"/>
                    <a:gd name="T9" fmla="*/ 791 h 7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1">
                      <a:moveTo>
                        <a:pt x="401" y="791"/>
                      </a:moveTo>
                      <a:lnTo>
                        <a:pt x="0" y="63"/>
                      </a:lnTo>
                      <a:lnTo>
                        <a:pt x="0" y="0"/>
                      </a:lnTo>
                      <a:lnTo>
                        <a:pt x="401" y="372"/>
                      </a:lnTo>
                      <a:lnTo>
                        <a:pt x="401" y="79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3237996" y="5017841"/>
                  <a:ext cx="1035295" cy="1035295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61" name="Oval 60"/>
              <p:cNvSpPr/>
              <p:nvPr/>
            </p:nvSpPr>
            <p:spPr>
              <a:xfrm>
                <a:off x="3989229" y="5088670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93796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2" name="Freeform 81"/>
            <p:cNvSpPr>
              <a:spLocks noEditPoints="1"/>
            </p:cNvSpPr>
            <p:nvPr/>
          </p:nvSpPr>
          <p:spPr bwMode="auto">
            <a:xfrm>
              <a:off x="6468227" y="5534859"/>
              <a:ext cx="400730" cy="392275"/>
            </a:xfrm>
            <a:custGeom>
              <a:avLst/>
              <a:gdLst>
                <a:gd name="T0" fmla="*/ 86 w 100"/>
                <a:gd name="T1" fmla="*/ 61 h 98"/>
                <a:gd name="T2" fmla="*/ 100 w 100"/>
                <a:gd name="T3" fmla="*/ 55 h 98"/>
                <a:gd name="T4" fmla="*/ 100 w 100"/>
                <a:gd name="T5" fmla="*/ 44 h 98"/>
                <a:gd name="T6" fmla="*/ 86 w 100"/>
                <a:gd name="T7" fmla="*/ 38 h 98"/>
                <a:gd name="T8" fmla="*/ 84 w 100"/>
                <a:gd name="T9" fmla="*/ 32 h 98"/>
                <a:gd name="T10" fmla="*/ 89 w 100"/>
                <a:gd name="T11" fmla="*/ 18 h 98"/>
                <a:gd name="T12" fmla="*/ 82 w 100"/>
                <a:gd name="T13" fmla="*/ 11 h 98"/>
                <a:gd name="T14" fmla="*/ 68 w 100"/>
                <a:gd name="T15" fmla="*/ 16 h 98"/>
                <a:gd name="T16" fmla="*/ 62 w 100"/>
                <a:gd name="T17" fmla="*/ 14 h 98"/>
                <a:gd name="T18" fmla="*/ 56 w 100"/>
                <a:gd name="T19" fmla="*/ 0 h 98"/>
                <a:gd name="T20" fmla="*/ 45 w 100"/>
                <a:gd name="T21" fmla="*/ 0 h 98"/>
                <a:gd name="T22" fmla="*/ 39 w 100"/>
                <a:gd name="T23" fmla="*/ 14 h 98"/>
                <a:gd name="T24" fmla="*/ 33 w 100"/>
                <a:gd name="T25" fmla="*/ 16 h 98"/>
                <a:gd name="T26" fmla="*/ 19 w 100"/>
                <a:gd name="T27" fmla="*/ 11 h 98"/>
                <a:gd name="T28" fmla="*/ 11 w 100"/>
                <a:gd name="T29" fmla="*/ 18 h 98"/>
                <a:gd name="T30" fmla="*/ 17 w 100"/>
                <a:gd name="T31" fmla="*/ 32 h 98"/>
                <a:gd name="T32" fmla="*/ 15 w 100"/>
                <a:gd name="T33" fmla="*/ 38 h 98"/>
                <a:gd name="T34" fmla="*/ 0 w 100"/>
                <a:gd name="T35" fmla="*/ 45 h 98"/>
                <a:gd name="T36" fmla="*/ 0 w 100"/>
                <a:gd name="T37" fmla="*/ 55 h 98"/>
                <a:gd name="T38" fmla="*/ 15 w 100"/>
                <a:gd name="T39" fmla="*/ 61 h 98"/>
                <a:gd name="T40" fmla="*/ 17 w 100"/>
                <a:gd name="T41" fmla="*/ 67 h 98"/>
                <a:gd name="T42" fmla="*/ 12 w 100"/>
                <a:gd name="T43" fmla="*/ 80 h 98"/>
                <a:gd name="T44" fmla="*/ 19 w 100"/>
                <a:gd name="T45" fmla="*/ 88 h 98"/>
                <a:gd name="T46" fmla="*/ 33 w 100"/>
                <a:gd name="T47" fmla="*/ 83 h 98"/>
                <a:gd name="T48" fmla="*/ 39 w 100"/>
                <a:gd name="T49" fmla="*/ 85 h 98"/>
                <a:gd name="T50" fmla="*/ 45 w 100"/>
                <a:gd name="T51" fmla="*/ 98 h 98"/>
                <a:gd name="T52" fmla="*/ 56 w 100"/>
                <a:gd name="T53" fmla="*/ 98 h 98"/>
                <a:gd name="T54" fmla="*/ 62 w 100"/>
                <a:gd name="T55" fmla="*/ 85 h 98"/>
                <a:gd name="T56" fmla="*/ 68 w 100"/>
                <a:gd name="T57" fmla="*/ 82 h 98"/>
                <a:gd name="T58" fmla="*/ 82 w 100"/>
                <a:gd name="T59" fmla="*/ 88 h 98"/>
                <a:gd name="T60" fmla="*/ 90 w 100"/>
                <a:gd name="T61" fmla="*/ 80 h 98"/>
                <a:gd name="T62" fmla="*/ 84 w 100"/>
                <a:gd name="T63" fmla="*/ 67 h 98"/>
                <a:gd name="T64" fmla="*/ 86 w 100"/>
                <a:gd name="T65" fmla="*/ 61 h 98"/>
                <a:gd name="T66" fmla="*/ 86 w 100"/>
                <a:gd name="T67" fmla="*/ 61 h 98"/>
                <a:gd name="T68" fmla="*/ 50 w 100"/>
                <a:gd name="T69" fmla="*/ 65 h 98"/>
                <a:gd name="T70" fmla="*/ 35 w 100"/>
                <a:gd name="T71" fmla="*/ 50 h 98"/>
                <a:gd name="T72" fmla="*/ 50 w 100"/>
                <a:gd name="T73" fmla="*/ 33 h 98"/>
                <a:gd name="T74" fmla="*/ 66 w 100"/>
                <a:gd name="T75" fmla="*/ 50 h 98"/>
                <a:gd name="T76" fmla="*/ 50 w 100"/>
                <a:gd name="T77" fmla="*/ 6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0" h="98">
                  <a:moveTo>
                    <a:pt x="86" y="61"/>
                  </a:moveTo>
                  <a:cubicBezTo>
                    <a:pt x="86" y="61"/>
                    <a:pt x="100" y="56"/>
                    <a:pt x="100" y="55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100" y="42"/>
                    <a:pt x="86" y="38"/>
                    <a:pt x="86" y="38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32"/>
                    <a:pt x="90" y="19"/>
                    <a:pt x="89" y="18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1" y="10"/>
                    <a:pt x="68" y="16"/>
                    <a:pt x="68" y="16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39" y="14"/>
                    <a:pt x="39" y="14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20" y="10"/>
                    <a:pt x="19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9"/>
                    <a:pt x="17" y="32"/>
                    <a:pt x="17" y="32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0" y="44"/>
                    <a:pt x="0" y="4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5" y="61"/>
                    <a:pt x="15" y="61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1" y="80"/>
                    <a:pt x="12" y="80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0" y="89"/>
                    <a:pt x="33" y="83"/>
                    <a:pt x="33" y="83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7" y="98"/>
                    <a:pt x="62" y="85"/>
                    <a:pt x="62" y="85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8" y="82"/>
                    <a:pt x="81" y="88"/>
                    <a:pt x="82" y="88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6" y="61"/>
                    <a:pt x="86" y="61"/>
                    <a:pt x="86" y="61"/>
                  </a:cubicBezTo>
                  <a:close/>
                  <a:moveTo>
                    <a:pt x="50" y="65"/>
                  </a:moveTo>
                  <a:cubicBezTo>
                    <a:pt x="42" y="65"/>
                    <a:pt x="35" y="58"/>
                    <a:pt x="35" y="50"/>
                  </a:cubicBezTo>
                  <a:cubicBezTo>
                    <a:pt x="35" y="40"/>
                    <a:pt x="42" y="33"/>
                    <a:pt x="50" y="33"/>
                  </a:cubicBezTo>
                  <a:cubicBezTo>
                    <a:pt x="59" y="33"/>
                    <a:pt x="66" y="40"/>
                    <a:pt x="66" y="50"/>
                  </a:cubicBezTo>
                  <a:cubicBezTo>
                    <a:pt x="66" y="58"/>
                    <a:pt x="59" y="65"/>
                    <a:pt x="50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755576" y="267494"/>
            <a:ext cx="3168352" cy="461665"/>
          </a:xfrm>
          <a:prstGeom prst="rect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/>
              <a:t>Angular</a:t>
            </a:r>
          </a:p>
        </p:txBody>
      </p:sp>
      <p:sp>
        <p:nvSpPr>
          <p:cNvPr id="53" name="Freeform 52"/>
          <p:cNvSpPr>
            <a:spLocks/>
          </p:cNvSpPr>
          <p:nvPr/>
        </p:nvSpPr>
        <p:spPr bwMode="auto">
          <a:xfrm>
            <a:off x="2667738" y="3212677"/>
            <a:ext cx="509850" cy="377067"/>
          </a:xfrm>
          <a:custGeom>
            <a:avLst/>
            <a:gdLst>
              <a:gd name="T0" fmla="*/ 283 w 344"/>
              <a:gd name="T1" fmla="*/ 254 h 254"/>
              <a:gd name="T2" fmla="*/ 255 w 344"/>
              <a:gd name="T3" fmla="*/ 246 h 254"/>
              <a:gd name="T4" fmla="*/ 33 w 344"/>
              <a:gd name="T5" fmla="*/ 106 h 254"/>
              <a:gd name="T6" fmla="*/ 16 w 344"/>
              <a:gd name="T7" fmla="*/ 32 h 254"/>
              <a:gd name="T8" fmla="*/ 89 w 344"/>
              <a:gd name="T9" fmla="*/ 16 h 254"/>
              <a:gd name="T10" fmla="*/ 312 w 344"/>
              <a:gd name="T11" fmla="*/ 156 h 254"/>
              <a:gd name="T12" fmla="*/ 328 w 344"/>
              <a:gd name="T13" fmla="*/ 229 h 254"/>
              <a:gd name="T14" fmla="*/ 283 w 344"/>
              <a:gd name="T15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4" h="254">
                <a:moveTo>
                  <a:pt x="283" y="254"/>
                </a:moveTo>
                <a:cubicBezTo>
                  <a:pt x="274" y="254"/>
                  <a:pt x="264" y="251"/>
                  <a:pt x="255" y="246"/>
                </a:cubicBezTo>
                <a:cubicBezTo>
                  <a:pt x="33" y="106"/>
                  <a:pt x="33" y="106"/>
                  <a:pt x="33" y="106"/>
                </a:cubicBezTo>
                <a:cubicBezTo>
                  <a:pt x="8" y="90"/>
                  <a:pt x="0" y="57"/>
                  <a:pt x="16" y="32"/>
                </a:cubicBezTo>
                <a:cubicBezTo>
                  <a:pt x="31" y="8"/>
                  <a:pt x="64" y="0"/>
                  <a:pt x="89" y="16"/>
                </a:cubicBezTo>
                <a:cubicBezTo>
                  <a:pt x="312" y="156"/>
                  <a:pt x="312" y="156"/>
                  <a:pt x="312" y="156"/>
                </a:cubicBezTo>
                <a:cubicBezTo>
                  <a:pt x="337" y="171"/>
                  <a:pt x="344" y="204"/>
                  <a:pt x="328" y="229"/>
                </a:cubicBezTo>
                <a:cubicBezTo>
                  <a:pt x="318" y="245"/>
                  <a:pt x="301" y="254"/>
                  <a:pt x="283" y="2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Freeform 54"/>
          <p:cNvSpPr>
            <a:spLocks/>
          </p:cNvSpPr>
          <p:nvPr/>
        </p:nvSpPr>
        <p:spPr bwMode="auto">
          <a:xfrm>
            <a:off x="2836271" y="2413431"/>
            <a:ext cx="554961" cy="243434"/>
          </a:xfrm>
          <a:custGeom>
            <a:avLst/>
            <a:gdLst>
              <a:gd name="T0" fmla="*/ 58 w 374"/>
              <a:gd name="T1" fmla="*/ 164 h 164"/>
              <a:gd name="T2" fmla="*/ 6 w 374"/>
              <a:gd name="T3" fmla="*/ 121 h 164"/>
              <a:gd name="T4" fmla="*/ 48 w 374"/>
              <a:gd name="T5" fmla="*/ 58 h 164"/>
              <a:gd name="T6" fmla="*/ 305 w 374"/>
              <a:gd name="T7" fmla="*/ 6 h 164"/>
              <a:gd name="T8" fmla="*/ 368 w 374"/>
              <a:gd name="T9" fmla="*/ 48 h 164"/>
              <a:gd name="T10" fmla="*/ 326 w 374"/>
              <a:gd name="T11" fmla="*/ 110 h 164"/>
              <a:gd name="T12" fmla="*/ 69 w 374"/>
              <a:gd name="T13" fmla="*/ 163 h 164"/>
              <a:gd name="T14" fmla="*/ 58 w 374"/>
              <a:gd name="T15" fmla="*/ 16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4" h="164">
                <a:moveTo>
                  <a:pt x="58" y="164"/>
                </a:moveTo>
                <a:cubicBezTo>
                  <a:pt x="33" y="164"/>
                  <a:pt x="11" y="146"/>
                  <a:pt x="6" y="121"/>
                </a:cubicBezTo>
                <a:cubicBezTo>
                  <a:pt x="0" y="92"/>
                  <a:pt x="19" y="64"/>
                  <a:pt x="48" y="58"/>
                </a:cubicBezTo>
                <a:cubicBezTo>
                  <a:pt x="305" y="6"/>
                  <a:pt x="305" y="6"/>
                  <a:pt x="305" y="6"/>
                </a:cubicBezTo>
                <a:cubicBezTo>
                  <a:pt x="334" y="0"/>
                  <a:pt x="362" y="19"/>
                  <a:pt x="368" y="48"/>
                </a:cubicBezTo>
                <a:cubicBezTo>
                  <a:pt x="374" y="76"/>
                  <a:pt x="355" y="104"/>
                  <a:pt x="326" y="110"/>
                </a:cubicBezTo>
                <a:cubicBezTo>
                  <a:pt x="69" y="163"/>
                  <a:pt x="69" y="163"/>
                  <a:pt x="69" y="163"/>
                </a:cubicBezTo>
                <a:cubicBezTo>
                  <a:pt x="65" y="163"/>
                  <a:pt x="62" y="164"/>
                  <a:pt x="58" y="1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Freeform 59"/>
          <p:cNvSpPr>
            <a:spLocks/>
          </p:cNvSpPr>
          <p:nvPr/>
        </p:nvSpPr>
        <p:spPr bwMode="auto">
          <a:xfrm>
            <a:off x="2445584" y="1483104"/>
            <a:ext cx="394091" cy="491975"/>
          </a:xfrm>
          <a:custGeom>
            <a:avLst/>
            <a:gdLst>
              <a:gd name="T0" fmla="*/ 60 w 266"/>
              <a:gd name="T1" fmla="*/ 332 h 332"/>
              <a:gd name="T2" fmla="*/ 31 w 266"/>
              <a:gd name="T3" fmla="*/ 324 h 332"/>
              <a:gd name="T4" fmla="*/ 16 w 266"/>
              <a:gd name="T5" fmla="*/ 250 h 332"/>
              <a:gd name="T6" fmla="*/ 161 w 266"/>
              <a:gd name="T7" fmla="*/ 31 h 332"/>
              <a:gd name="T8" fmla="*/ 235 w 266"/>
              <a:gd name="T9" fmla="*/ 16 h 332"/>
              <a:gd name="T10" fmla="*/ 250 w 266"/>
              <a:gd name="T11" fmla="*/ 90 h 332"/>
              <a:gd name="T12" fmla="*/ 105 w 266"/>
              <a:gd name="T13" fmla="*/ 309 h 332"/>
              <a:gd name="T14" fmla="*/ 60 w 266"/>
              <a:gd name="T15" fmla="*/ 332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6" h="332">
                <a:moveTo>
                  <a:pt x="60" y="332"/>
                </a:moveTo>
                <a:cubicBezTo>
                  <a:pt x="50" y="332"/>
                  <a:pt x="40" y="330"/>
                  <a:pt x="31" y="324"/>
                </a:cubicBezTo>
                <a:cubicBezTo>
                  <a:pt x="6" y="307"/>
                  <a:pt x="0" y="274"/>
                  <a:pt x="16" y="250"/>
                </a:cubicBezTo>
                <a:cubicBezTo>
                  <a:pt x="161" y="31"/>
                  <a:pt x="161" y="31"/>
                  <a:pt x="161" y="31"/>
                </a:cubicBezTo>
                <a:cubicBezTo>
                  <a:pt x="178" y="6"/>
                  <a:pt x="211" y="0"/>
                  <a:pt x="235" y="16"/>
                </a:cubicBezTo>
                <a:cubicBezTo>
                  <a:pt x="260" y="32"/>
                  <a:pt x="266" y="65"/>
                  <a:pt x="250" y="90"/>
                </a:cubicBezTo>
                <a:cubicBezTo>
                  <a:pt x="105" y="309"/>
                  <a:pt x="105" y="309"/>
                  <a:pt x="105" y="309"/>
                </a:cubicBezTo>
                <a:cubicBezTo>
                  <a:pt x="94" y="324"/>
                  <a:pt x="77" y="332"/>
                  <a:pt x="60" y="33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Freeform 65"/>
          <p:cNvSpPr>
            <a:spLocks/>
          </p:cNvSpPr>
          <p:nvPr/>
        </p:nvSpPr>
        <p:spPr bwMode="auto">
          <a:xfrm>
            <a:off x="1739965" y="1197963"/>
            <a:ext cx="160871" cy="549003"/>
          </a:xfrm>
          <a:custGeom>
            <a:avLst/>
            <a:gdLst>
              <a:gd name="T0" fmla="*/ 56 w 109"/>
              <a:gd name="T1" fmla="*/ 370 h 370"/>
              <a:gd name="T2" fmla="*/ 2 w 109"/>
              <a:gd name="T3" fmla="*/ 317 h 370"/>
              <a:gd name="T4" fmla="*/ 0 w 109"/>
              <a:gd name="T5" fmla="*/ 54 h 370"/>
              <a:gd name="T6" fmla="*/ 53 w 109"/>
              <a:gd name="T7" fmla="*/ 0 h 370"/>
              <a:gd name="T8" fmla="*/ 106 w 109"/>
              <a:gd name="T9" fmla="*/ 53 h 370"/>
              <a:gd name="T10" fmla="*/ 109 w 109"/>
              <a:gd name="T11" fmla="*/ 316 h 370"/>
              <a:gd name="T12" fmla="*/ 56 w 109"/>
              <a:gd name="T13" fmla="*/ 370 h 370"/>
              <a:gd name="T14" fmla="*/ 56 w 109"/>
              <a:gd name="T15" fmla="*/ 37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9" h="370">
                <a:moveTo>
                  <a:pt x="56" y="370"/>
                </a:moveTo>
                <a:cubicBezTo>
                  <a:pt x="26" y="370"/>
                  <a:pt x="3" y="346"/>
                  <a:pt x="2" y="317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25"/>
                  <a:pt x="23" y="1"/>
                  <a:pt x="53" y="0"/>
                </a:cubicBezTo>
                <a:cubicBezTo>
                  <a:pt x="82" y="0"/>
                  <a:pt x="106" y="24"/>
                  <a:pt x="106" y="53"/>
                </a:cubicBezTo>
                <a:cubicBezTo>
                  <a:pt x="109" y="316"/>
                  <a:pt x="109" y="316"/>
                  <a:pt x="109" y="316"/>
                </a:cubicBezTo>
                <a:cubicBezTo>
                  <a:pt x="109" y="345"/>
                  <a:pt x="86" y="369"/>
                  <a:pt x="56" y="370"/>
                </a:cubicBezTo>
                <a:cubicBezTo>
                  <a:pt x="56" y="370"/>
                  <a:pt x="56" y="370"/>
                  <a:pt x="56" y="37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Freeform 66"/>
          <p:cNvSpPr>
            <a:spLocks/>
          </p:cNvSpPr>
          <p:nvPr/>
        </p:nvSpPr>
        <p:spPr bwMode="auto">
          <a:xfrm>
            <a:off x="427464" y="3210124"/>
            <a:ext cx="509850" cy="376216"/>
          </a:xfrm>
          <a:custGeom>
            <a:avLst/>
            <a:gdLst>
              <a:gd name="T0" fmla="*/ 61 w 344"/>
              <a:gd name="T1" fmla="*/ 254 h 254"/>
              <a:gd name="T2" fmla="*/ 16 w 344"/>
              <a:gd name="T3" fmla="*/ 229 h 254"/>
              <a:gd name="T4" fmla="*/ 32 w 344"/>
              <a:gd name="T5" fmla="*/ 156 h 254"/>
              <a:gd name="T6" fmla="*/ 255 w 344"/>
              <a:gd name="T7" fmla="*/ 16 h 254"/>
              <a:gd name="T8" fmla="*/ 328 w 344"/>
              <a:gd name="T9" fmla="*/ 33 h 254"/>
              <a:gd name="T10" fmla="*/ 311 w 344"/>
              <a:gd name="T11" fmla="*/ 106 h 254"/>
              <a:gd name="T12" fmla="*/ 89 w 344"/>
              <a:gd name="T13" fmla="*/ 246 h 254"/>
              <a:gd name="T14" fmla="*/ 61 w 344"/>
              <a:gd name="T15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4" h="254">
                <a:moveTo>
                  <a:pt x="61" y="254"/>
                </a:moveTo>
                <a:cubicBezTo>
                  <a:pt x="43" y="254"/>
                  <a:pt x="26" y="245"/>
                  <a:pt x="16" y="229"/>
                </a:cubicBezTo>
                <a:cubicBezTo>
                  <a:pt x="0" y="204"/>
                  <a:pt x="7" y="172"/>
                  <a:pt x="32" y="156"/>
                </a:cubicBezTo>
                <a:cubicBezTo>
                  <a:pt x="255" y="16"/>
                  <a:pt x="255" y="16"/>
                  <a:pt x="255" y="16"/>
                </a:cubicBezTo>
                <a:cubicBezTo>
                  <a:pt x="280" y="0"/>
                  <a:pt x="312" y="8"/>
                  <a:pt x="328" y="33"/>
                </a:cubicBezTo>
                <a:cubicBezTo>
                  <a:pt x="344" y="58"/>
                  <a:pt x="336" y="90"/>
                  <a:pt x="311" y="106"/>
                </a:cubicBezTo>
                <a:cubicBezTo>
                  <a:pt x="89" y="246"/>
                  <a:pt x="89" y="246"/>
                  <a:pt x="89" y="246"/>
                </a:cubicBezTo>
                <a:cubicBezTo>
                  <a:pt x="80" y="252"/>
                  <a:pt x="70" y="254"/>
                  <a:pt x="61" y="2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Freeform 67"/>
          <p:cNvSpPr>
            <a:spLocks/>
          </p:cNvSpPr>
          <p:nvPr/>
        </p:nvSpPr>
        <p:spPr bwMode="auto">
          <a:xfrm>
            <a:off x="213822" y="2412580"/>
            <a:ext cx="554961" cy="241732"/>
          </a:xfrm>
          <a:custGeom>
            <a:avLst/>
            <a:gdLst>
              <a:gd name="T0" fmla="*/ 316 w 374"/>
              <a:gd name="T1" fmla="*/ 163 h 163"/>
              <a:gd name="T2" fmla="*/ 305 w 374"/>
              <a:gd name="T3" fmla="*/ 162 h 163"/>
              <a:gd name="T4" fmla="*/ 48 w 374"/>
              <a:gd name="T5" fmla="*/ 110 h 163"/>
              <a:gd name="T6" fmla="*/ 6 w 374"/>
              <a:gd name="T7" fmla="*/ 47 h 163"/>
              <a:gd name="T8" fmla="*/ 69 w 374"/>
              <a:gd name="T9" fmla="*/ 5 h 163"/>
              <a:gd name="T10" fmla="*/ 326 w 374"/>
              <a:gd name="T11" fmla="*/ 58 h 163"/>
              <a:gd name="T12" fmla="*/ 368 w 374"/>
              <a:gd name="T13" fmla="*/ 120 h 163"/>
              <a:gd name="T14" fmla="*/ 316 w 374"/>
              <a:gd name="T15" fmla="*/ 16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4" h="163">
                <a:moveTo>
                  <a:pt x="316" y="163"/>
                </a:moveTo>
                <a:cubicBezTo>
                  <a:pt x="312" y="163"/>
                  <a:pt x="309" y="163"/>
                  <a:pt x="305" y="162"/>
                </a:cubicBezTo>
                <a:cubicBezTo>
                  <a:pt x="48" y="110"/>
                  <a:pt x="48" y="110"/>
                  <a:pt x="48" y="110"/>
                </a:cubicBezTo>
                <a:cubicBezTo>
                  <a:pt x="19" y="104"/>
                  <a:pt x="0" y="76"/>
                  <a:pt x="6" y="47"/>
                </a:cubicBezTo>
                <a:cubicBezTo>
                  <a:pt x="12" y="18"/>
                  <a:pt x="40" y="0"/>
                  <a:pt x="69" y="5"/>
                </a:cubicBezTo>
                <a:cubicBezTo>
                  <a:pt x="326" y="58"/>
                  <a:pt x="326" y="58"/>
                  <a:pt x="326" y="58"/>
                </a:cubicBezTo>
                <a:cubicBezTo>
                  <a:pt x="355" y="63"/>
                  <a:pt x="374" y="92"/>
                  <a:pt x="368" y="120"/>
                </a:cubicBezTo>
                <a:cubicBezTo>
                  <a:pt x="363" y="146"/>
                  <a:pt x="341" y="163"/>
                  <a:pt x="316" y="1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Freeform 76"/>
          <p:cNvSpPr>
            <a:spLocks/>
          </p:cNvSpPr>
          <p:nvPr/>
        </p:nvSpPr>
        <p:spPr bwMode="auto">
          <a:xfrm>
            <a:off x="765378" y="1479699"/>
            <a:ext cx="394942" cy="493678"/>
          </a:xfrm>
          <a:custGeom>
            <a:avLst/>
            <a:gdLst>
              <a:gd name="T0" fmla="*/ 206 w 266"/>
              <a:gd name="T1" fmla="*/ 333 h 333"/>
              <a:gd name="T2" fmla="*/ 161 w 266"/>
              <a:gd name="T3" fmla="*/ 309 h 333"/>
              <a:gd name="T4" fmla="*/ 16 w 266"/>
              <a:gd name="T5" fmla="*/ 90 h 333"/>
              <a:gd name="T6" fmla="*/ 31 w 266"/>
              <a:gd name="T7" fmla="*/ 16 h 333"/>
              <a:gd name="T8" fmla="*/ 105 w 266"/>
              <a:gd name="T9" fmla="*/ 31 h 333"/>
              <a:gd name="T10" fmla="*/ 250 w 266"/>
              <a:gd name="T11" fmla="*/ 250 h 333"/>
              <a:gd name="T12" fmla="*/ 235 w 266"/>
              <a:gd name="T13" fmla="*/ 324 h 333"/>
              <a:gd name="T14" fmla="*/ 206 w 266"/>
              <a:gd name="T15" fmla="*/ 333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6" h="333">
                <a:moveTo>
                  <a:pt x="206" y="333"/>
                </a:moveTo>
                <a:cubicBezTo>
                  <a:pt x="189" y="333"/>
                  <a:pt x="172" y="324"/>
                  <a:pt x="161" y="309"/>
                </a:cubicBezTo>
                <a:cubicBezTo>
                  <a:pt x="16" y="90"/>
                  <a:pt x="16" y="90"/>
                  <a:pt x="16" y="90"/>
                </a:cubicBezTo>
                <a:cubicBezTo>
                  <a:pt x="0" y="66"/>
                  <a:pt x="6" y="33"/>
                  <a:pt x="31" y="16"/>
                </a:cubicBezTo>
                <a:cubicBezTo>
                  <a:pt x="55" y="0"/>
                  <a:pt x="88" y="7"/>
                  <a:pt x="105" y="31"/>
                </a:cubicBezTo>
                <a:cubicBezTo>
                  <a:pt x="250" y="250"/>
                  <a:pt x="250" y="250"/>
                  <a:pt x="250" y="250"/>
                </a:cubicBezTo>
                <a:cubicBezTo>
                  <a:pt x="266" y="275"/>
                  <a:pt x="260" y="308"/>
                  <a:pt x="235" y="324"/>
                </a:cubicBezTo>
                <a:cubicBezTo>
                  <a:pt x="226" y="330"/>
                  <a:pt x="216" y="333"/>
                  <a:pt x="206" y="33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8" name="Group 12"/>
          <p:cNvGrpSpPr/>
          <p:nvPr/>
        </p:nvGrpSpPr>
        <p:grpSpPr>
          <a:xfrm>
            <a:off x="916887" y="1895070"/>
            <a:ext cx="1787453" cy="2350926"/>
            <a:chOff x="2066468" y="2628718"/>
            <a:chExt cx="2744485" cy="3609651"/>
          </a:xfrm>
        </p:grpSpPr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2925100" y="5888120"/>
              <a:ext cx="1059894" cy="350249"/>
            </a:xfrm>
            <a:custGeom>
              <a:avLst/>
              <a:gdLst>
                <a:gd name="T0" fmla="*/ 466 w 466"/>
                <a:gd name="T1" fmla="*/ 0 h 154"/>
                <a:gd name="T2" fmla="*/ 233 w 466"/>
                <a:gd name="T3" fmla="*/ 154 h 154"/>
                <a:gd name="T4" fmla="*/ 0 w 466"/>
                <a:gd name="T5" fmla="*/ 0 h 154"/>
                <a:gd name="T6" fmla="*/ 466 w 466"/>
                <a:gd name="T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6" h="154">
                  <a:moveTo>
                    <a:pt x="466" y="0"/>
                  </a:moveTo>
                  <a:cubicBezTo>
                    <a:pt x="466" y="85"/>
                    <a:pt x="362" y="154"/>
                    <a:pt x="233" y="154"/>
                  </a:cubicBezTo>
                  <a:cubicBezTo>
                    <a:pt x="104" y="154"/>
                    <a:pt x="0" y="85"/>
                    <a:pt x="0" y="0"/>
                  </a:cubicBezTo>
                  <a:cubicBezTo>
                    <a:pt x="230" y="0"/>
                    <a:pt x="227" y="0"/>
                    <a:pt x="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0" name="Freeform 79"/>
            <p:cNvSpPr>
              <a:spLocks noEditPoints="1"/>
            </p:cNvSpPr>
            <p:nvPr/>
          </p:nvSpPr>
          <p:spPr bwMode="auto">
            <a:xfrm>
              <a:off x="2066468" y="2628718"/>
              <a:ext cx="2744485" cy="3354806"/>
            </a:xfrm>
            <a:custGeom>
              <a:avLst/>
              <a:gdLst>
                <a:gd name="T0" fmla="*/ 603 w 1206"/>
                <a:gd name="T1" fmla="*/ 0 h 1474"/>
                <a:gd name="T2" fmla="*/ 0 w 1206"/>
                <a:gd name="T3" fmla="*/ 603 h 1474"/>
                <a:gd name="T4" fmla="*/ 95 w 1206"/>
                <a:gd name="T5" fmla="*/ 928 h 1474"/>
                <a:gd name="T6" fmla="*/ 308 w 1206"/>
                <a:gd name="T7" fmla="*/ 1129 h 1474"/>
                <a:gd name="T8" fmla="*/ 308 w 1206"/>
                <a:gd name="T9" fmla="*/ 1329 h 1474"/>
                <a:gd name="T10" fmla="*/ 453 w 1206"/>
                <a:gd name="T11" fmla="*/ 1474 h 1474"/>
                <a:gd name="T12" fmla="*/ 769 w 1206"/>
                <a:gd name="T13" fmla="*/ 1474 h 1474"/>
                <a:gd name="T14" fmla="*/ 914 w 1206"/>
                <a:gd name="T15" fmla="*/ 1329 h 1474"/>
                <a:gd name="T16" fmla="*/ 914 w 1206"/>
                <a:gd name="T17" fmla="*/ 1120 h 1474"/>
                <a:gd name="T18" fmla="*/ 1206 w 1206"/>
                <a:gd name="T19" fmla="*/ 603 h 1474"/>
                <a:gd name="T20" fmla="*/ 603 w 1206"/>
                <a:gd name="T21" fmla="*/ 0 h 1474"/>
                <a:gd name="T22" fmla="*/ 827 w 1206"/>
                <a:gd name="T23" fmla="*/ 1032 h 1474"/>
                <a:gd name="T24" fmla="*/ 795 w 1206"/>
                <a:gd name="T25" fmla="*/ 1085 h 1474"/>
                <a:gd name="T26" fmla="*/ 795 w 1206"/>
                <a:gd name="T27" fmla="*/ 1133 h 1474"/>
                <a:gd name="T28" fmla="*/ 427 w 1206"/>
                <a:gd name="T29" fmla="*/ 1133 h 1474"/>
                <a:gd name="T30" fmla="*/ 427 w 1206"/>
                <a:gd name="T31" fmla="*/ 1093 h 1474"/>
                <a:gd name="T32" fmla="*/ 394 w 1206"/>
                <a:gd name="T33" fmla="*/ 1039 h 1474"/>
                <a:gd name="T34" fmla="*/ 119 w 1206"/>
                <a:gd name="T35" fmla="*/ 603 h 1474"/>
                <a:gd name="T36" fmla="*/ 603 w 1206"/>
                <a:gd name="T37" fmla="*/ 119 h 1474"/>
                <a:gd name="T38" fmla="*/ 1087 w 1206"/>
                <a:gd name="T39" fmla="*/ 603 h 1474"/>
                <a:gd name="T40" fmla="*/ 827 w 1206"/>
                <a:gd name="T41" fmla="*/ 1032 h 1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06" h="1474">
                  <a:moveTo>
                    <a:pt x="603" y="0"/>
                  </a:moveTo>
                  <a:cubicBezTo>
                    <a:pt x="271" y="0"/>
                    <a:pt x="0" y="271"/>
                    <a:pt x="0" y="603"/>
                  </a:cubicBezTo>
                  <a:cubicBezTo>
                    <a:pt x="0" y="719"/>
                    <a:pt x="33" y="831"/>
                    <a:pt x="95" y="928"/>
                  </a:cubicBezTo>
                  <a:cubicBezTo>
                    <a:pt x="149" y="1012"/>
                    <a:pt x="222" y="1081"/>
                    <a:pt x="308" y="1129"/>
                  </a:cubicBezTo>
                  <a:cubicBezTo>
                    <a:pt x="308" y="1329"/>
                    <a:pt x="308" y="1329"/>
                    <a:pt x="308" y="1329"/>
                  </a:cubicBezTo>
                  <a:cubicBezTo>
                    <a:pt x="308" y="1409"/>
                    <a:pt x="373" y="1474"/>
                    <a:pt x="453" y="1474"/>
                  </a:cubicBezTo>
                  <a:cubicBezTo>
                    <a:pt x="769" y="1474"/>
                    <a:pt x="769" y="1474"/>
                    <a:pt x="769" y="1474"/>
                  </a:cubicBezTo>
                  <a:cubicBezTo>
                    <a:pt x="849" y="1474"/>
                    <a:pt x="914" y="1409"/>
                    <a:pt x="914" y="1329"/>
                  </a:cubicBezTo>
                  <a:cubicBezTo>
                    <a:pt x="914" y="1120"/>
                    <a:pt x="914" y="1120"/>
                    <a:pt x="914" y="1120"/>
                  </a:cubicBezTo>
                  <a:cubicBezTo>
                    <a:pt x="1095" y="1011"/>
                    <a:pt x="1206" y="816"/>
                    <a:pt x="1206" y="603"/>
                  </a:cubicBezTo>
                  <a:cubicBezTo>
                    <a:pt x="1206" y="271"/>
                    <a:pt x="936" y="0"/>
                    <a:pt x="603" y="0"/>
                  </a:cubicBezTo>
                  <a:close/>
                  <a:moveTo>
                    <a:pt x="827" y="1032"/>
                  </a:moveTo>
                  <a:cubicBezTo>
                    <a:pt x="807" y="1042"/>
                    <a:pt x="795" y="1063"/>
                    <a:pt x="795" y="1085"/>
                  </a:cubicBezTo>
                  <a:cubicBezTo>
                    <a:pt x="795" y="1133"/>
                    <a:pt x="795" y="1133"/>
                    <a:pt x="795" y="1133"/>
                  </a:cubicBezTo>
                  <a:cubicBezTo>
                    <a:pt x="427" y="1133"/>
                    <a:pt x="427" y="1133"/>
                    <a:pt x="427" y="1133"/>
                  </a:cubicBezTo>
                  <a:cubicBezTo>
                    <a:pt x="427" y="1093"/>
                    <a:pt x="427" y="1093"/>
                    <a:pt x="427" y="1093"/>
                  </a:cubicBezTo>
                  <a:cubicBezTo>
                    <a:pt x="427" y="1070"/>
                    <a:pt x="414" y="1049"/>
                    <a:pt x="394" y="1039"/>
                  </a:cubicBezTo>
                  <a:cubicBezTo>
                    <a:pt x="227" y="959"/>
                    <a:pt x="119" y="788"/>
                    <a:pt x="119" y="603"/>
                  </a:cubicBezTo>
                  <a:cubicBezTo>
                    <a:pt x="119" y="336"/>
                    <a:pt x="336" y="119"/>
                    <a:pt x="603" y="119"/>
                  </a:cubicBezTo>
                  <a:cubicBezTo>
                    <a:pt x="870" y="119"/>
                    <a:pt x="1087" y="336"/>
                    <a:pt x="1087" y="603"/>
                  </a:cubicBezTo>
                  <a:cubicBezTo>
                    <a:pt x="1087" y="784"/>
                    <a:pt x="987" y="948"/>
                    <a:pt x="827" y="10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1" name="Oval 14"/>
          <p:cNvSpPr>
            <a:spLocks noChangeArrowheads="1"/>
          </p:cNvSpPr>
          <p:nvPr/>
        </p:nvSpPr>
        <p:spPr bwMode="auto">
          <a:xfrm>
            <a:off x="1265015" y="2221067"/>
            <a:ext cx="1143118" cy="1143118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Oval 15"/>
          <p:cNvSpPr>
            <a:spLocks noChangeArrowheads="1"/>
          </p:cNvSpPr>
          <p:nvPr/>
        </p:nvSpPr>
        <p:spPr bwMode="auto">
          <a:xfrm>
            <a:off x="1378220" y="2335124"/>
            <a:ext cx="915857" cy="915006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3" name="Oval 16"/>
          <p:cNvSpPr>
            <a:spLocks noChangeArrowheads="1"/>
          </p:cNvSpPr>
          <p:nvPr/>
        </p:nvSpPr>
        <p:spPr bwMode="auto">
          <a:xfrm>
            <a:off x="1476104" y="2433007"/>
            <a:ext cx="720088" cy="720088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Oval 17"/>
          <p:cNvSpPr>
            <a:spLocks noChangeArrowheads="1"/>
          </p:cNvSpPr>
          <p:nvPr/>
        </p:nvSpPr>
        <p:spPr bwMode="auto">
          <a:xfrm>
            <a:off x="1582500" y="2538553"/>
            <a:ext cx="507296" cy="50814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Oval 18"/>
          <p:cNvSpPr>
            <a:spLocks noChangeArrowheads="1"/>
          </p:cNvSpPr>
          <p:nvPr/>
        </p:nvSpPr>
        <p:spPr bwMode="auto">
          <a:xfrm>
            <a:off x="1676980" y="2633032"/>
            <a:ext cx="317486" cy="319189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Oval 19"/>
          <p:cNvSpPr>
            <a:spLocks noChangeArrowheads="1"/>
          </p:cNvSpPr>
          <p:nvPr/>
        </p:nvSpPr>
        <p:spPr bwMode="auto">
          <a:xfrm>
            <a:off x="1776567" y="2734322"/>
            <a:ext cx="118313" cy="11831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Freeform 20"/>
          <p:cNvSpPr>
            <a:spLocks/>
          </p:cNvSpPr>
          <p:nvPr/>
        </p:nvSpPr>
        <p:spPr bwMode="auto">
          <a:xfrm>
            <a:off x="1810613" y="2141909"/>
            <a:ext cx="674126" cy="675828"/>
          </a:xfrm>
          <a:custGeom>
            <a:avLst/>
            <a:gdLst>
              <a:gd name="T0" fmla="*/ 543 w 792"/>
              <a:gd name="T1" fmla="*/ 282 h 794"/>
              <a:gd name="T2" fmla="*/ 627 w 792"/>
              <a:gd name="T3" fmla="*/ 282 h 794"/>
              <a:gd name="T4" fmla="*/ 792 w 792"/>
              <a:gd name="T5" fmla="*/ 116 h 794"/>
              <a:gd name="T6" fmla="*/ 677 w 792"/>
              <a:gd name="T7" fmla="*/ 116 h 794"/>
              <a:gd name="T8" fmla="*/ 674 w 792"/>
              <a:gd name="T9" fmla="*/ 0 h 794"/>
              <a:gd name="T10" fmla="*/ 507 w 792"/>
              <a:gd name="T11" fmla="*/ 165 h 794"/>
              <a:gd name="T12" fmla="*/ 512 w 792"/>
              <a:gd name="T13" fmla="*/ 252 h 794"/>
              <a:gd name="T14" fmla="*/ 0 w 792"/>
              <a:gd name="T15" fmla="*/ 754 h 794"/>
              <a:gd name="T16" fmla="*/ 0 w 792"/>
              <a:gd name="T17" fmla="*/ 794 h 794"/>
              <a:gd name="T18" fmla="*/ 43 w 792"/>
              <a:gd name="T19" fmla="*/ 794 h 794"/>
              <a:gd name="T20" fmla="*/ 543 w 792"/>
              <a:gd name="T21" fmla="*/ 282 h 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92" h="794">
                <a:moveTo>
                  <a:pt x="543" y="282"/>
                </a:moveTo>
                <a:lnTo>
                  <a:pt x="627" y="282"/>
                </a:lnTo>
                <a:lnTo>
                  <a:pt x="792" y="116"/>
                </a:lnTo>
                <a:lnTo>
                  <a:pt x="677" y="116"/>
                </a:lnTo>
                <a:lnTo>
                  <a:pt x="674" y="0"/>
                </a:lnTo>
                <a:lnTo>
                  <a:pt x="507" y="165"/>
                </a:lnTo>
                <a:lnTo>
                  <a:pt x="512" y="252"/>
                </a:lnTo>
                <a:lnTo>
                  <a:pt x="0" y="754"/>
                </a:lnTo>
                <a:lnTo>
                  <a:pt x="0" y="794"/>
                </a:lnTo>
                <a:lnTo>
                  <a:pt x="43" y="794"/>
                </a:lnTo>
                <a:lnTo>
                  <a:pt x="543" y="28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Freeform 21"/>
          <p:cNvSpPr>
            <a:spLocks/>
          </p:cNvSpPr>
          <p:nvPr/>
        </p:nvSpPr>
        <p:spPr bwMode="auto">
          <a:xfrm>
            <a:off x="1836148" y="2124885"/>
            <a:ext cx="674126" cy="675828"/>
          </a:xfrm>
          <a:custGeom>
            <a:avLst/>
            <a:gdLst>
              <a:gd name="T0" fmla="*/ 543 w 792"/>
              <a:gd name="T1" fmla="*/ 282 h 794"/>
              <a:gd name="T2" fmla="*/ 627 w 792"/>
              <a:gd name="T3" fmla="*/ 282 h 794"/>
              <a:gd name="T4" fmla="*/ 792 w 792"/>
              <a:gd name="T5" fmla="*/ 116 h 794"/>
              <a:gd name="T6" fmla="*/ 677 w 792"/>
              <a:gd name="T7" fmla="*/ 116 h 794"/>
              <a:gd name="T8" fmla="*/ 674 w 792"/>
              <a:gd name="T9" fmla="*/ 0 h 794"/>
              <a:gd name="T10" fmla="*/ 507 w 792"/>
              <a:gd name="T11" fmla="*/ 165 h 794"/>
              <a:gd name="T12" fmla="*/ 512 w 792"/>
              <a:gd name="T13" fmla="*/ 252 h 794"/>
              <a:gd name="T14" fmla="*/ 0 w 792"/>
              <a:gd name="T15" fmla="*/ 754 h 794"/>
              <a:gd name="T16" fmla="*/ 0 w 792"/>
              <a:gd name="T17" fmla="*/ 794 h 794"/>
              <a:gd name="T18" fmla="*/ 43 w 792"/>
              <a:gd name="T19" fmla="*/ 794 h 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92" h="794">
                <a:moveTo>
                  <a:pt x="543" y="282"/>
                </a:moveTo>
                <a:lnTo>
                  <a:pt x="627" y="282"/>
                </a:lnTo>
                <a:lnTo>
                  <a:pt x="792" y="116"/>
                </a:lnTo>
                <a:lnTo>
                  <a:pt x="677" y="116"/>
                </a:lnTo>
                <a:lnTo>
                  <a:pt x="674" y="0"/>
                </a:lnTo>
                <a:lnTo>
                  <a:pt x="507" y="165"/>
                </a:lnTo>
                <a:lnTo>
                  <a:pt x="512" y="252"/>
                </a:lnTo>
                <a:lnTo>
                  <a:pt x="0" y="754"/>
                </a:lnTo>
                <a:lnTo>
                  <a:pt x="0" y="794"/>
                </a:lnTo>
                <a:lnTo>
                  <a:pt x="43" y="79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85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7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2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5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0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500"/>
                            </p:stCondLst>
                            <p:childTnLst>
                              <p:par>
                                <p:cTn id="81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build="p"/>
      <p:bldP spid="74" grpId="0" build="p"/>
      <p:bldP spid="75" grpId="0" build="p"/>
      <p:bldP spid="76" grpId="0" build="p"/>
      <p:bldP spid="53" grpId="0" animBg="1"/>
      <p:bldP spid="55" grpId="0" animBg="1"/>
      <p:bldP spid="60" grpId="0" animBg="1"/>
      <p:bldP spid="66" grpId="0" animBg="1"/>
      <p:bldP spid="67" grpId="0" animBg="1"/>
      <p:bldP spid="68" grpId="0" animBg="1"/>
      <p:bldP spid="77" grpId="0" animBg="1"/>
      <p:bldP spid="81" grpId="0" animBg="1"/>
      <p:bldP spid="83" grpId="0" animBg="1"/>
      <p:bldP spid="85" grpId="0" animBg="1"/>
      <p:bldP spid="8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1687" y="1567388"/>
            <a:ext cx="2712238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buNone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PostgreSQL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chịu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vẹn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1687" y="2469452"/>
            <a:ext cx="2751790" cy="3385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lvl="0" indent="0">
              <a:buNone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PostgreSQL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LAMP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8402" y="3191433"/>
            <a:ext cx="2776086" cy="507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lvl="0" indent="0">
              <a:buNone/>
            </a:pP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PostgreSQL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chịu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1687" y="4011006"/>
            <a:ext cx="2751790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lvl="0" indent="0">
              <a:buNone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PostgreSQL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trữ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grpSp>
        <p:nvGrpSpPr>
          <p:cNvPr id="2" name="Group 3"/>
          <p:cNvGrpSpPr/>
          <p:nvPr/>
        </p:nvGrpSpPr>
        <p:grpSpPr>
          <a:xfrm>
            <a:off x="2773741" y="1526855"/>
            <a:ext cx="3091125" cy="1375010"/>
            <a:chOff x="3031241" y="2222477"/>
            <a:chExt cx="4121726" cy="1833447"/>
          </a:xfrm>
        </p:grpSpPr>
        <p:grpSp>
          <p:nvGrpSpPr>
            <p:cNvPr id="3" name="Group 14"/>
            <p:cNvGrpSpPr/>
            <p:nvPr/>
          </p:nvGrpSpPr>
          <p:grpSpPr>
            <a:xfrm flipH="1">
              <a:off x="3031241" y="2222477"/>
              <a:ext cx="4121726" cy="1833447"/>
              <a:chOff x="3876268" y="1741695"/>
              <a:chExt cx="4404882" cy="1959402"/>
            </a:xfrm>
          </p:grpSpPr>
          <p:grpSp>
            <p:nvGrpSpPr>
              <p:cNvPr id="4" name="Group 33"/>
              <p:cNvGrpSpPr/>
              <p:nvPr/>
            </p:nvGrpSpPr>
            <p:grpSpPr>
              <a:xfrm>
                <a:off x="3876268" y="1741695"/>
                <a:ext cx="4404882" cy="1959402"/>
                <a:chOff x="3237996" y="1785939"/>
                <a:chExt cx="4404882" cy="1959402"/>
              </a:xfrm>
            </p:grpSpPr>
            <p:sp>
              <p:nvSpPr>
                <p:cNvPr id="38" name="Rectangle 34"/>
                <p:cNvSpPr>
                  <a:spLocks noChangeArrowheads="1"/>
                </p:cNvSpPr>
                <p:nvPr/>
              </p:nvSpPr>
              <p:spPr bwMode="auto">
                <a:xfrm flipH="1">
                  <a:off x="3767775" y="1785939"/>
                  <a:ext cx="1639995" cy="103529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Rectangle 38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589676"/>
                  <a:ext cx="1244287" cy="15566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0" name="Freeform 42"/>
                <p:cNvSpPr>
                  <a:spLocks/>
                </p:cNvSpPr>
                <p:nvPr/>
              </p:nvSpPr>
              <p:spPr bwMode="auto">
                <a:xfrm flipH="1">
                  <a:off x="5407769" y="1785939"/>
                  <a:ext cx="990821" cy="1959402"/>
                </a:xfrm>
                <a:custGeom>
                  <a:avLst/>
                  <a:gdLst>
                    <a:gd name="T0" fmla="*/ 0 w 401"/>
                    <a:gd name="T1" fmla="*/ 730 h 793"/>
                    <a:gd name="T2" fmla="*/ 401 w 401"/>
                    <a:gd name="T3" fmla="*/ 0 h 793"/>
                    <a:gd name="T4" fmla="*/ 401 w 401"/>
                    <a:gd name="T5" fmla="*/ 419 h 793"/>
                    <a:gd name="T6" fmla="*/ 0 w 401"/>
                    <a:gd name="T7" fmla="*/ 793 h 793"/>
                    <a:gd name="T8" fmla="*/ 0 w 401"/>
                    <a:gd name="T9" fmla="*/ 730 h 7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3">
                      <a:moveTo>
                        <a:pt x="0" y="730"/>
                      </a:moveTo>
                      <a:lnTo>
                        <a:pt x="401" y="0"/>
                      </a:lnTo>
                      <a:lnTo>
                        <a:pt x="401" y="419"/>
                      </a:lnTo>
                      <a:lnTo>
                        <a:pt x="0" y="793"/>
                      </a:lnTo>
                      <a:lnTo>
                        <a:pt x="0" y="73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3237996" y="1785939"/>
                  <a:ext cx="1035295" cy="1035295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6" name="Oval 35"/>
              <p:cNvSpPr/>
              <p:nvPr/>
            </p:nvSpPr>
            <p:spPr>
              <a:xfrm>
                <a:off x="3989228" y="1851755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F23B48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9" name="Shape 2102"/>
            <p:cNvSpPr/>
            <p:nvPr/>
          </p:nvSpPr>
          <p:spPr>
            <a:xfrm>
              <a:off x="6432083" y="2522136"/>
              <a:ext cx="473021" cy="37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43" y="10800"/>
                  </a:moveTo>
                  <a:cubicBezTo>
                    <a:pt x="17065" y="10800"/>
                    <a:pt x="16800" y="11898"/>
                    <a:pt x="16709" y="12419"/>
                  </a:cubicBezTo>
                  <a:cubicBezTo>
                    <a:pt x="16115" y="15817"/>
                    <a:pt x="13696" y="18359"/>
                    <a:pt x="10800" y="18359"/>
                  </a:cubicBezTo>
                  <a:cubicBezTo>
                    <a:pt x="9130" y="18359"/>
                    <a:pt x="7618" y="17514"/>
                    <a:pt x="6524" y="16146"/>
                  </a:cubicBezTo>
                  <a:cubicBezTo>
                    <a:pt x="6018" y="15513"/>
                    <a:pt x="5198" y="15513"/>
                    <a:pt x="4691" y="16146"/>
                  </a:cubicBezTo>
                  <a:cubicBezTo>
                    <a:pt x="4185" y="16779"/>
                    <a:pt x="4185" y="17804"/>
                    <a:pt x="4691" y="18437"/>
                  </a:cubicBezTo>
                  <a:cubicBezTo>
                    <a:pt x="6255" y="20391"/>
                    <a:pt x="8415" y="21600"/>
                    <a:pt x="10800" y="21600"/>
                  </a:cubicBezTo>
                  <a:cubicBezTo>
                    <a:pt x="14669" y="21600"/>
                    <a:pt x="17943" y="18421"/>
                    <a:pt x="19043" y="14039"/>
                  </a:cubicBezTo>
                  <a:lnTo>
                    <a:pt x="21600" y="14039"/>
                  </a:lnTo>
                  <a:lnTo>
                    <a:pt x="21600" y="10800"/>
                  </a:lnTo>
                  <a:cubicBezTo>
                    <a:pt x="21600" y="10800"/>
                    <a:pt x="18143" y="10800"/>
                    <a:pt x="18143" y="10800"/>
                  </a:cubicBezTo>
                  <a:close/>
                  <a:moveTo>
                    <a:pt x="4891" y="9180"/>
                  </a:moveTo>
                  <a:cubicBezTo>
                    <a:pt x="5484" y="5783"/>
                    <a:pt x="7904" y="3240"/>
                    <a:pt x="10800" y="3240"/>
                  </a:cubicBezTo>
                  <a:cubicBezTo>
                    <a:pt x="12470" y="3240"/>
                    <a:pt x="13982" y="4086"/>
                    <a:pt x="15076" y="5454"/>
                  </a:cubicBezTo>
                  <a:cubicBezTo>
                    <a:pt x="15582" y="6086"/>
                    <a:pt x="16404" y="6086"/>
                    <a:pt x="16909" y="5454"/>
                  </a:cubicBezTo>
                  <a:cubicBezTo>
                    <a:pt x="17415" y="4821"/>
                    <a:pt x="17415" y="3796"/>
                    <a:pt x="16909" y="3163"/>
                  </a:cubicBezTo>
                  <a:cubicBezTo>
                    <a:pt x="15346" y="1209"/>
                    <a:pt x="13186" y="0"/>
                    <a:pt x="10800" y="0"/>
                  </a:cubicBezTo>
                  <a:cubicBezTo>
                    <a:pt x="6931" y="0"/>
                    <a:pt x="3658" y="3178"/>
                    <a:pt x="2557" y="7560"/>
                  </a:cubicBezTo>
                  <a:lnTo>
                    <a:pt x="0" y="7560"/>
                  </a:lnTo>
                  <a:lnTo>
                    <a:pt x="0" y="10800"/>
                  </a:lnTo>
                  <a:lnTo>
                    <a:pt x="3457" y="10800"/>
                  </a:lnTo>
                  <a:cubicBezTo>
                    <a:pt x="4535" y="10800"/>
                    <a:pt x="4800" y="9702"/>
                    <a:pt x="4891" y="9180"/>
                  </a:cubicBezTo>
                  <a:close/>
                  <a:moveTo>
                    <a:pt x="7343" y="10800"/>
                  </a:moveTo>
                  <a:cubicBezTo>
                    <a:pt x="7343" y="13185"/>
                    <a:pt x="8891" y="15120"/>
                    <a:pt x="10800" y="15120"/>
                  </a:cubicBezTo>
                  <a:cubicBezTo>
                    <a:pt x="12709" y="15120"/>
                    <a:pt x="14255" y="13185"/>
                    <a:pt x="14255" y="10800"/>
                  </a:cubicBezTo>
                  <a:cubicBezTo>
                    <a:pt x="14255" y="8415"/>
                    <a:pt x="12709" y="6480"/>
                    <a:pt x="10800" y="6480"/>
                  </a:cubicBezTo>
                  <a:cubicBezTo>
                    <a:pt x="8891" y="6480"/>
                    <a:pt x="7343" y="8415"/>
                    <a:pt x="7343" y="108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28573" tIns="28573" rIns="28573" bIns="28573" numCol="1" anchor="ctr">
              <a:noAutofit/>
            </a:bodyPr>
            <a:lstStyle/>
            <a:p>
              <a:pPr algn="just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73741" y="2284585"/>
            <a:ext cx="3091125" cy="735190"/>
            <a:chOff x="3031241" y="3232838"/>
            <a:chExt cx="4121726" cy="980307"/>
          </a:xfrm>
        </p:grpSpPr>
        <p:grpSp>
          <p:nvGrpSpPr>
            <p:cNvPr id="6" name="Group 13"/>
            <p:cNvGrpSpPr/>
            <p:nvPr/>
          </p:nvGrpSpPr>
          <p:grpSpPr>
            <a:xfrm flipH="1">
              <a:off x="3031241" y="3232838"/>
              <a:ext cx="4121726" cy="980307"/>
              <a:chOff x="3876268" y="2821466"/>
              <a:chExt cx="4404882" cy="1047652"/>
            </a:xfrm>
          </p:grpSpPr>
          <p:grpSp>
            <p:nvGrpSpPr>
              <p:cNvPr id="7" name="Group 41"/>
              <p:cNvGrpSpPr/>
              <p:nvPr/>
            </p:nvGrpSpPr>
            <p:grpSpPr>
              <a:xfrm>
                <a:off x="3876268" y="2821466"/>
                <a:ext cx="4404882" cy="1047652"/>
                <a:chOff x="3237996" y="2865710"/>
                <a:chExt cx="4404882" cy="1047652"/>
              </a:xfrm>
            </p:grpSpPr>
            <p:sp>
              <p:nvSpPr>
                <p:cNvPr id="48" name="Rectangle 35"/>
                <p:cNvSpPr>
                  <a:spLocks noChangeArrowheads="1"/>
                </p:cNvSpPr>
                <p:nvPr/>
              </p:nvSpPr>
              <p:spPr bwMode="auto">
                <a:xfrm flipH="1">
                  <a:off x="3767775" y="2865710"/>
                  <a:ext cx="1639995" cy="103282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9" name="Rectangle 39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757697"/>
                  <a:ext cx="1244287" cy="15566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0" name="Freeform 43"/>
                <p:cNvSpPr>
                  <a:spLocks/>
                </p:cNvSpPr>
                <p:nvPr/>
              </p:nvSpPr>
              <p:spPr bwMode="auto">
                <a:xfrm flipH="1">
                  <a:off x="5407769" y="2865710"/>
                  <a:ext cx="990821" cy="1047650"/>
                </a:xfrm>
                <a:custGeom>
                  <a:avLst/>
                  <a:gdLst>
                    <a:gd name="T0" fmla="*/ 0 w 401"/>
                    <a:gd name="T1" fmla="*/ 361 h 424"/>
                    <a:gd name="T2" fmla="*/ 401 w 401"/>
                    <a:gd name="T3" fmla="*/ 0 h 424"/>
                    <a:gd name="T4" fmla="*/ 401 w 401"/>
                    <a:gd name="T5" fmla="*/ 418 h 424"/>
                    <a:gd name="T6" fmla="*/ 0 w 401"/>
                    <a:gd name="T7" fmla="*/ 424 h 424"/>
                    <a:gd name="T8" fmla="*/ 0 w 401"/>
                    <a:gd name="T9" fmla="*/ 361 h 4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4">
                      <a:moveTo>
                        <a:pt x="0" y="361"/>
                      </a:moveTo>
                      <a:lnTo>
                        <a:pt x="401" y="0"/>
                      </a:lnTo>
                      <a:lnTo>
                        <a:pt x="401" y="418"/>
                      </a:lnTo>
                      <a:lnTo>
                        <a:pt x="0" y="424"/>
                      </a:lnTo>
                      <a:lnTo>
                        <a:pt x="0" y="36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3237996" y="2866143"/>
                  <a:ext cx="1035295" cy="1035295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44" name="Oval 43"/>
              <p:cNvSpPr/>
              <p:nvPr/>
            </p:nvSpPr>
            <p:spPr>
              <a:xfrm>
                <a:off x="3989228" y="2931239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FFC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0" name="Freeform 28"/>
            <p:cNvSpPr>
              <a:spLocks/>
            </p:cNvSpPr>
            <p:nvPr/>
          </p:nvSpPr>
          <p:spPr bwMode="auto">
            <a:xfrm>
              <a:off x="6529452" y="3525293"/>
              <a:ext cx="278281" cy="392275"/>
            </a:xfrm>
            <a:custGeom>
              <a:avLst/>
              <a:gdLst>
                <a:gd name="T0" fmla="*/ 274 w 281"/>
                <a:gd name="T1" fmla="*/ 106 h 396"/>
                <a:gd name="T2" fmla="*/ 94 w 281"/>
                <a:gd name="T3" fmla="*/ 13 h 396"/>
                <a:gd name="T4" fmla="*/ 7 w 281"/>
                <a:gd name="T5" fmla="*/ 47 h 396"/>
                <a:gd name="T6" fmla="*/ 1 w 281"/>
                <a:gd name="T7" fmla="*/ 68 h 396"/>
                <a:gd name="T8" fmla="*/ 3 w 281"/>
                <a:gd name="T9" fmla="*/ 278 h 396"/>
                <a:gd name="T10" fmla="*/ 14 w 281"/>
                <a:gd name="T11" fmla="*/ 291 h 396"/>
                <a:gd name="T12" fmla="*/ 179 w 281"/>
                <a:gd name="T13" fmla="*/ 394 h 396"/>
                <a:gd name="T14" fmla="*/ 187 w 281"/>
                <a:gd name="T15" fmla="*/ 396 h 396"/>
                <a:gd name="T16" fmla="*/ 193 w 281"/>
                <a:gd name="T17" fmla="*/ 395 h 396"/>
                <a:gd name="T18" fmla="*/ 201 w 281"/>
                <a:gd name="T19" fmla="*/ 384 h 396"/>
                <a:gd name="T20" fmla="*/ 201 w 281"/>
                <a:gd name="T21" fmla="*/ 164 h 396"/>
                <a:gd name="T22" fmla="*/ 194 w 281"/>
                <a:gd name="T23" fmla="*/ 152 h 396"/>
                <a:gd name="T24" fmla="*/ 30 w 281"/>
                <a:gd name="T25" fmla="*/ 61 h 396"/>
                <a:gd name="T26" fmla="*/ 53 w 281"/>
                <a:gd name="T27" fmla="*/ 43 h 396"/>
                <a:gd name="T28" fmla="*/ 80 w 281"/>
                <a:gd name="T29" fmla="*/ 39 h 396"/>
                <a:gd name="T30" fmla="*/ 242 w 281"/>
                <a:gd name="T31" fmla="*/ 126 h 396"/>
                <a:gd name="T32" fmla="*/ 246 w 281"/>
                <a:gd name="T33" fmla="*/ 133 h 396"/>
                <a:gd name="T34" fmla="*/ 246 w 281"/>
                <a:gd name="T35" fmla="*/ 342 h 396"/>
                <a:gd name="T36" fmla="*/ 265 w 281"/>
                <a:gd name="T37" fmla="*/ 356 h 396"/>
                <a:gd name="T38" fmla="*/ 281 w 281"/>
                <a:gd name="T39" fmla="*/ 342 h 396"/>
                <a:gd name="T40" fmla="*/ 281 w 281"/>
                <a:gd name="T41" fmla="*/ 117 h 396"/>
                <a:gd name="T42" fmla="*/ 274 w 281"/>
                <a:gd name="T43" fmla="*/ 10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1" h="396">
                  <a:moveTo>
                    <a:pt x="274" y="106"/>
                  </a:moveTo>
                  <a:cubicBezTo>
                    <a:pt x="94" y="13"/>
                    <a:pt x="94" y="13"/>
                    <a:pt x="94" y="13"/>
                  </a:cubicBezTo>
                  <a:cubicBezTo>
                    <a:pt x="69" y="0"/>
                    <a:pt x="21" y="25"/>
                    <a:pt x="7" y="47"/>
                  </a:cubicBezTo>
                  <a:cubicBezTo>
                    <a:pt x="0" y="57"/>
                    <a:pt x="1" y="64"/>
                    <a:pt x="1" y="68"/>
                  </a:cubicBezTo>
                  <a:cubicBezTo>
                    <a:pt x="3" y="278"/>
                    <a:pt x="3" y="278"/>
                    <a:pt x="3" y="278"/>
                  </a:cubicBezTo>
                  <a:cubicBezTo>
                    <a:pt x="3" y="282"/>
                    <a:pt x="9" y="288"/>
                    <a:pt x="14" y="291"/>
                  </a:cubicBezTo>
                  <a:cubicBezTo>
                    <a:pt x="24" y="297"/>
                    <a:pt x="175" y="392"/>
                    <a:pt x="179" y="394"/>
                  </a:cubicBezTo>
                  <a:cubicBezTo>
                    <a:pt x="181" y="396"/>
                    <a:pt x="184" y="396"/>
                    <a:pt x="187" y="396"/>
                  </a:cubicBezTo>
                  <a:cubicBezTo>
                    <a:pt x="189" y="396"/>
                    <a:pt x="191" y="396"/>
                    <a:pt x="193" y="395"/>
                  </a:cubicBezTo>
                  <a:cubicBezTo>
                    <a:pt x="198" y="393"/>
                    <a:pt x="201" y="388"/>
                    <a:pt x="201" y="384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1" y="159"/>
                    <a:pt x="198" y="155"/>
                    <a:pt x="194" y="152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2" y="57"/>
                    <a:pt x="39" y="50"/>
                    <a:pt x="53" y="43"/>
                  </a:cubicBezTo>
                  <a:cubicBezTo>
                    <a:pt x="67" y="36"/>
                    <a:pt x="77" y="38"/>
                    <a:pt x="80" y="39"/>
                  </a:cubicBezTo>
                  <a:cubicBezTo>
                    <a:pt x="80" y="39"/>
                    <a:pt x="237" y="123"/>
                    <a:pt x="242" y="126"/>
                  </a:cubicBezTo>
                  <a:cubicBezTo>
                    <a:pt x="246" y="128"/>
                    <a:pt x="246" y="129"/>
                    <a:pt x="246" y="133"/>
                  </a:cubicBezTo>
                  <a:cubicBezTo>
                    <a:pt x="246" y="137"/>
                    <a:pt x="246" y="342"/>
                    <a:pt x="246" y="342"/>
                  </a:cubicBezTo>
                  <a:cubicBezTo>
                    <a:pt x="246" y="352"/>
                    <a:pt x="257" y="356"/>
                    <a:pt x="265" y="356"/>
                  </a:cubicBezTo>
                  <a:cubicBezTo>
                    <a:pt x="272" y="356"/>
                    <a:pt x="281" y="349"/>
                    <a:pt x="281" y="342"/>
                  </a:cubicBezTo>
                  <a:cubicBezTo>
                    <a:pt x="281" y="117"/>
                    <a:pt x="281" y="117"/>
                    <a:pt x="281" y="117"/>
                  </a:cubicBezTo>
                  <a:cubicBezTo>
                    <a:pt x="281" y="112"/>
                    <a:pt x="278" y="108"/>
                    <a:pt x="274" y="1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" name="Group 5"/>
          <p:cNvGrpSpPr/>
          <p:nvPr/>
        </p:nvGrpSpPr>
        <p:grpSpPr>
          <a:xfrm>
            <a:off x="2773741" y="3028443"/>
            <a:ext cx="3091125" cy="738958"/>
            <a:chOff x="3031241" y="4224704"/>
            <a:chExt cx="4121726" cy="985332"/>
          </a:xfrm>
        </p:grpSpPr>
        <p:grpSp>
          <p:nvGrpSpPr>
            <p:cNvPr id="9" name="Group 12"/>
            <p:cNvGrpSpPr/>
            <p:nvPr/>
          </p:nvGrpSpPr>
          <p:grpSpPr>
            <a:xfrm flipH="1">
              <a:off x="3031241" y="4224704"/>
              <a:ext cx="4121726" cy="985332"/>
              <a:chOff x="3876268" y="3881472"/>
              <a:chExt cx="4404882" cy="1053023"/>
            </a:xfrm>
          </p:grpSpPr>
          <p:grpSp>
            <p:nvGrpSpPr>
              <p:cNvPr id="10" name="Group 51"/>
              <p:cNvGrpSpPr/>
              <p:nvPr/>
            </p:nvGrpSpPr>
            <p:grpSpPr>
              <a:xfrm>
                <a:off x="3876268" y="3881472"/>
                <a:ext cx="4404882" cy="1053023"/>
                <a:chOff x="3237996" y="3925716"/>
                <a:chExt cx="4404882" cy="1053023"/>
              </a:xfrm>
            </p:grpSpPr>
            <p:sp>
              <p:nvSpPr>
                <p:cNvPr id="56" name="Rectangle 36"/>
                <p:cNvSpPr>
                  <a:spLocks noChangeArrowheads="1"/>
                </p:cNvSpPr>
                <p:nvPr/>
              </p:nvSpPr>
              <p:spPr bwMode="auto">
                <a:xfrm flipH="1">
                  <a:off x="3767775" y="3943011"/>
                  <a:ext cx="1639995" cy="1035295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7" name="Rectangle 40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925716"/>
                  <a:ext cx="1244287" cy="16060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8" name="Freeform 45"/>
                <p:cNvSpPr>
                  <a:spLocks/>
                </p:cNvSpPr>
                <p:nvPr/>
              </p:nvSpPr>
              <p:spPr bwMode="auto">
                <a:xfrm flipH="1">
                  <a:off x="5407769" y="3925716"/>
                  <a:ext cx="990821" cy="1052592"/>
                </a:xfrm>
                <a:custGeom>
                  <a:avLst/>
                  <a:gdLst>
                    <a:gd name="T0" fmla="*/ 401 w 401"/>
                    <a:gd name="T1" fmla="*/ 426 h 426"/>
                    <a:gd name="T2" fmla="*/ 0 w 401"/>
                    <a:gd name="T3" fmla="*/ 65 h 426"/>
                    <a:gd name="T4" fmla="*/ 0 w 401"/>
                    <a:gd name="T5" fmla="*/ 0 h 426"/>
                    <a:gd name="T6" fmla="*/ 401 w 401"/>
                    <a:gd name="T7" fmla="*/ 7 h 426"/>
                    <a:gd name="T8" fmla="*/ 401 w 401"/>
                    <a:gd name="T9" fmla="*/ 426 h 4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6">
                      <a:moveTo>
                        <a:pt x="401" y="426"/>
                      </a:moveTo>
                      <a:lnTo>
                        <a:pt x="0" y="65"/>
                      </a:lnTo>
                      <a:lnTo>
                        <a:pt x="0" y="0"/>
                      </a:lnTo>
                      <a:lnTo>
                        <a:pt x="401" y="7"/>
                      </a:lnTo>
                      <a:lnTo>
                        <a:pt x="401" y="42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3237996" y="3943444"/>
                  <a:ext cx="1035295" cy="1035295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54" name="Oval 53"/>
              <p:cNvSpPr/>
              <p:nvPr/>
            </p:nvSpPr>
            <p:spPr>
              <a:xfrm>
                <a:off x="3989228" y="4009186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00BBD6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1" name="Freeform 61"/>
            <p:cNvSpPr>
              <a:spLocks noEditPoints="1"/>
            </p:cNvSpPr>
            <p:nvPr/>
          </p:nvSpPr>
          <p:spPr bwMode="auto">
            <a:xfrm>
              <a:off x="6472235" y="4547297"/>
              <a:ext cx="432870" cy="339742"/>
            </a:xfrm>
            <a:custGeom>
              <a:avLst/>
              <a:gdLst>
                <a:gd name="T0" fmla="*/ 50 w 106"/>
                <a:gd name="T1" fmla="*/ 11 h 83"/>
                <a:gd name="T2" fmla="*/ 51 w 106"/>
                <a:gd name="T3" fmla="*/ 11 h 83"/>
                <a:gd name="T4" fmla="*/ 51 w 106"/>
                <a:gd name="T5" fmla="*/ 43 h 83"/>
                <a:gd name="T6" fmla="*/ 19 w 106"/>
                <a:gd name="T7" fmla="*/ 27 h 83"/>
                <a:gd name="T8" fmla="*/ 19 w 106"/>
                <a:gd name="T9" fmla="*/ 26 h 83"/>
                <a:gd name="T10" fmla="*/ 55 w 106"/>
                <a:gd name="T11" fmla="*/ 42 h 83"/>
                <a:gd name="T12" fmla="*/ 56 w 106"/>
                <a:gd name="T13" fmla="*/ 43 h 83"/>
                <a:gd name="T14" fmla="*/ 87 w 106"/>
                <a:gd name="T15" fmla="*/ 27 h 83"/>
                <a:gd name="T16" fmla="*/ 56 w 106"/>
                <a:gd name="T17" fmla="*/ 11 h 83"/>
                <a:gd name="T18" fmla="*/ 55 w 106"/>
                <a:gd name="T19" fmla="*/ 11 h 83"/>
                <a:gd name="T20" fmla="*/ 15 w 106"/>
                <a:gd name="T21" fmla="*/ 29 h 83"/>
                <a:gd name="T22" fmla="*/ 1 w 106"/>
                <a:gd name="T23" fmla="*/ 35 h 83"/>
                <a:gd name="T24" fmla="*/ 1 w 106"/>
                <a:gd name="T25" fmla="*/ 37 h 83"/>
                <a:gd name="T26" fmla="*/ 34 w 106"/>
                <a:gd name="T27" fmla="*/ 53 h 83"/>
                <a:gd name="T28" fmla="*/ 48 w 106"/>
                <a:gd name="T29" fmla="*/ 46 h 83"/>
                <a:gd name="T30" fmla="*/ 105 w 106"/>
                <a:gd name="T31" fmla="*/ 16 h 83"/>
                <a:gd name="T32" fmla="*/ 105 w 106"/>
                <a:gd name="T33" fmla="*/ 18 h 83"/>
                <a:gd name="T34" fmla="*/ 91 w 106"/>
                <a:gd name="T35" fmla="*/ 25 h 83"/>
                <a:gd name="T36" fmla="*/ 58 w 106"/>
                <a:gd name="T37" fmla="*/ 8 h 83"/>
                <a:gd name="T38" fmla="*/ 72 w 106"/>
                <a:gd name="T39" fmla="*/ 0 h 83"/>
                <a:gd name="T40" fmla="*/ 105 w 106"/>
                <a:gd name="T41" fmla="*/ 16 h 83"/>
                <a:gd name="T42" fmla="*/ 106 w 106"/>
                <a:gd name="T43" fmla="*/ 36 h 83"/>
                <a:gd name="T44" fmla="*/ 72 w 106"/>
                <a:gd name="T45" fmla="*/ 53 h 83"/>
                <a:gd name="T46" fmla="*/ 58 w 106"/>
                <a:gd name="T47" fmla="*/ 47 h 83"/>
                <a:gd name="T48" fmla="*/ 58 w 106"/>
                <a:gd name="T49" fmla="*/ 45 h 83"/>
                <a:gd name="T50" fmla="*/ 92 w 106"/>
                <a:gd name="T51" fmla="*/ 29 h 83"/>
                <a:gd name="T52" fmla="*/ 48 w 106"/>
                <a:gd name="T53" fmla="*/ 7 h 83"/>
                <a:gd name="T54" fmla="*/ 33 w 106"/>
                <a:gd name="T55" fmla="*/ 0 h 83"/>
                <a:gd name="T56" fmla="*/ 0 w 106"/>
                <a:gd name="T57" fmla="*/ 17 h 83"/>
                <a:gd name="T58" fmla="*/ 14 w 106"/>
                <a:gd name="T59" fmla="*/ 25 h 83"/>
                <a:gd name="T60" fmla="*/ 48 w 106"/>
                <a:gd name="T61" fmla="*/ 9 h 83"/>
                <a:gd name="T62" fmla="*/ 48 w 106"/>
                <a:gd name="T63" fmla="*/ 7 h 83"/>
                <a:gd name="T64" fmla="*/ 55 w 106"/>
                <a:gd name="T65" fmla="*/ 82 h 83"/>
                <a:gd name="T66" fmla="*/ 56 w 106"/>
                <a:gd name="T67" fmla="*/ 83 h 83"/>
                <a:gd name="T68" fmla="*/ 90 w 106"/>
                <a:gd name="T69" fmla="*/ 65 h 83"/>
                <a:gd name="T70" fmla="*/ 89 w 106"/>
                <a:gd name="T71" fmla="*/ 49 h 83"/>
                <a:gd name="T72" fmla="*/ 73 w 106"/>
                <a:gd name="T73" fmla="*/ 57 h 83"/>
                <a:gd name="T74" fmla="*/ 72 w 106"/>
                <a:gd name="T75" fmla="*/ 57 h 83"/>
                <a:gd name="T76" fmla="*/ 56 w 106"/>
                <a:gd name="T77" fmla="*/ 49 h 83"/>
                <a:gd name="T78" fmla="*/ 55 w 106"/>
                <a:gd name="T79" fmla="*/ 50 h 83"/>
                <a:gd name="T80" fmla="*/ 17 w 106"/>
                <a:gd name="T81" fmla="*/ 49 h 83"/>
                <a:gd name="T82" fmla="*/ 33 w 106"/>
                <a:gd name="T83" fmla="*/ 57 h 83"/>
                <a:gd name="T84" fmla="*/ 50 w 106"/>
                <a:gd name="T85" fmla="*/ 49 h 83"/>
                <a:gd name="T86" fmla="*/ 51 w 106"/>
                <a:gd name="T87" fmla="*/ 50 h 83"/>
                <a:gd name="T88" fmla="*/ 51 w 106"/>
                <a:gd name="T89" fmla="*/ 83 h 83"/>
                <a:gd name="T90" fmla="*/ 17 w 106"/>
                <a:gd name="T91" fmla="*/ 66 h 83"/>
                <a:gd name="T92" fmla="*/ 16 w 106"/>
                <a:gd name="T93" fmla="*/ 5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6" h="83">
                  <a:moveTo>
                    <a:pt x="19" y="26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1" y="43"/>
                    <a:pt x="51" y="43"/>
                  </a:cubicBezTo>
                  <a:cubicBezTo>
                    <a:pt x="51" y="43"/>
                    <a:pt x="50" y="43"/>
                    <a:pt x="50" y="43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55" y="11"/>
                  </a:moveTo>
                  <a:cubicBezTo>
                    <a:pt x="55" y="42"/>
                    <a:pt x="55" y="42"/>
                    <a:pt x="55" y="42"/>
                  </a:cubicBezTo>
                  <a:cubicBezTo>
                    <a:pt x="55" y="42"/>
                    <a:pt x="55" y="43"/>
                    <a:pt x="55" y="43"/>
                  </a:cubicBezTo>
                  <a:cubicBezTo>
                    <a:pt x="55" y="43"/>
                    <a:pt x="56" y="43"/>
                    <a:pt x="56" y="43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5" y="11"/>
                    <a:pt x="55" y="11"/>
                    <a:pt x="55" y="11"/>
                  </a:cubicBezTo>
                  <a:close/>
                  <a:moveTo>
                    <a:pt x="48" y="45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6"/>
                    <a:pt x="0" y="36"/>
                    <a:pt x="0" y="36"/>
                  </a:cubicBezTo>
                  <a:cubicBezTo>
                    <a:pt x="0" y="37"/>
                    <a:pt x="1" y="37"/>
                    <a:pt x="1" y="37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4"/>
                    <a:pt x="34" y="54"/>
                    <a:pt x="34" y="53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47"/>
                    <a:pt x="48" y="46"/>
                    <a:pt x="48" y="46"/>
                  </a:cubicBezTo>
                  <a:cubicBezTo>
                    <a:pt x="48" y="45"/>
                    <a:pt x="48" y="45"/>
                    <a:pt x="48" y="45"/>
                  </a:cubicBezTo>
                  <a:close/>
                  <a:moveTo>
                    <a:pt x="105" y="16"/>
                  </a:moveTo>
                  <a:cubicBezTo>
                    <a:pt x="105" y="17"/>
                    <a:pt x="106" y="17"/>
                    <a:pt x="106" y="17"/>
                  </a:cubicBezTo>
                  <a:cubicBezTo>
                    <a:pt x="106" y="18"/>
                    <a:pt x="105" y="18"/>
                    <a:pt x="105" y="18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105" y="16"/>
                    <a:pt x="105" y="16"/>
                    <a:pt x="105" y="16"/>
                  </a:cubicBezTo>
                  <a:close/>
                  <a:moveTo>
                    <a:pt x="105" y="35"/>
                  </a:moveTo>
                  <a:cubicBezTo>
                    <a:pt x="105" y="36"/>
                    <a:pt x="106" y="36"/>
                    <a:pt x="106" y="36"/>
                  </a:cubicBezTo>
                  <a:cubicBezTo>
                    <a:pt x="106" y="37"/>
                    <a:pt x="105" y="37"/>
                    <a:pt x="105" y="37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2" y="54"/>
                    <a:pt x="72" y="54"/>
                    <a:pt x="72" y="53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8" y="47"/>
                    <a:pt x="58" y="46"/>
                    <a:pt x="58" y="46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91" y="29"/>
                    <a:pt x="92" y="29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48" y="7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3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lose/>
                  <a:moveTo>
                    <a:pt x="55" y="50"/>
                  </a:moveTo>
                  <a:cubicBezTo>
                    <a:pt x="55" y="82"/>
                    <a:pt x="55" y="82"/>
                    <a:pt x="55" y="82"/>
                  </a:cubicBezTo>
                  <a:cubicBezTo>
                    <a:pt x="55" y="82"/>
                    <a:pt x="55" y="83"/>
                    <a:pt x="55" y="83"/>
                  </a:cubicBezTo>
                  <a:cubicBezTo>
                    <a:pt x="55" y="83"/>
                    <a:pt x="56" y="83"/>
                    <a:pt x="56" y="83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9" y="66"/>
                    <a:pt x="90" y="66"/>
                    <a:pt x="90" y="65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0"/>
                    <a:pt x="89" y="49"/>
                    <a:pt x="89" y="49"/>
                  </a:cubicBezTo>
                  <a:cubicBezTo>
                    <a:pt x="89" y="49"/>
                    <a:pt x="89" y="49"/>
                    <a:pt x="88" y="49"/>
                  </a:cubicBezTo>
                  <a:cubicBezTo>
                    <a:pt x="73" y="57"/>
                    <a:pt x="73" y="57"/>
                    <a:pt x="73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6" y="49"/>
                    <a:pt x="55" y="49"/>
                    <a:pt x="55" y="49"/>
                  </a:cubicBezTo>
                  <a:cubicBezTo>
                    <a:pt x="55" y="49"/>
                    <a:pt x="55" y="50"/>
                    <a:pt x="55" y="50"/>
                  </a:cubicBezTo>
                  <a:close/>
                  <a:moveTo>
                    <a:pt x="16" y="50"/>
                  </a:moveTo>
                  <a:cubicBezTo>
                    <a:pt x="16" y="50"/>
                    <a:pt x="17" y="49"/>
                    <a:pt x="17" y="49"/>
                  </a:cubicBezTo>
                  <a:cubicBezTo>
                    <a:pt x="17" y="49"/>
                    <a:pt x="17" y="49"/>
                    <a:pt x="18" y="49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50" y="49"/>
                    <a:pt x="51" y="49"/>
                    <a:pt x="51" y="49"/>
                  </a:cubicBezTo>
                  <a:cubicBezTo>
                    <a:pt x="51" y="49"/>
                    <a:pt x="51" y="50"/>
                    <a:pt x="51" y="50"/>
                  </a:cubicBezTo>
                  <a:cubicBezTo>
                    <a:pt x="51" y="82"/>
                    <a:pt x="51" y="82"/>
                    <a:pt x="51" y="82"/>
                  </a:cubicBezTo>
                  <a:cubicBezTo>
                    <a:pt x="51" y="82"/>
                    <a:pt x="51" y="83"/>
                    <a:pt x="51" y="83"/>
                  </a:cubicBezTo>
                  <a:cubicBezTo>
                    <a:pt x="51" y="83"/>
                    <a:pt x="50" y="83"/>
                    <a:pt x="50" y="83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6" y="66"/>
                    <a:pt x="16" y="65"/>
                  </a:cubicBezTo>
                  <a:lnTo>
                    <a:pt x="16" y="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6"/>
          <p:cNvGrpSpPr/>
          <p:nvPr/>
        </p:nvGrpSpPr>
        <p:grpSpPr>
          <a:xfrm>
            <a:off x="2773741" y="3149818"/>
            <a:ext cx="3091125" cy="1371543"/>
            <a:chOff x="3031241" y="4386546"/>
            <a:chExt cx="4121726" cy="1828824"/>
          </a:xfrm>
        </p:grpSpPr>
        <p:grpSp>
          <p:nvGrpSpPr>
            <p:cNvPr id="12" name="Group 11"/>
            <p:cNvGrpSpPr/>
            <p:nvPr/>
          </p:nvGrpSpPr>
          <p:grpSpPr>
            <a:xfrm flipH="1">
              <a:off x="3031241" y="4386546"/>
              <a:ext cx="4121726" cy="1828824"/>
              <a:chOff x="3876268" y="4054432"/>
              <a:chExt cx="4404882" cy="1954461"/>
            </a:xfrm>
          </p:grpSpPr>
          <p:grpSp>
            <p:nvGrpSpPr>
              <p:cNvPr id="13" name="Group 59"/>
              <p:cNvGrpSpPr/>
              <p:nvPr/>
            </p:nvGrpSpPr>
            <p:grpSpPr>
              <a:xfrm>
                <a:off x="3876268" y="4054432"/>
                <a:ext cx="4404882" cy="1954461"/>
                <a:chOff x="3237996" y="4098676"/>
                <a:chExt cx="4404882" cy="1954461"/>
              </a:xfrm>
            </p:grpSpPr>
            <p:sp>
              <p:nvSpPr>
                <p:cNvPr id="62" name="Rectangle 37"/>
                <p:cNvSpPr>
                  <a:spLocks noChangeArrowheads="1"/>
                </p:cNvSpPr>
                <p:nvPr/>
              </p:nvSpPr>
              <p:spPr bwMode="auto">
                <a:xfrm flipH="1">
                  <a:off x="3767775" y="5017842"/>
                  <a:ext cx="1639995" cy="103529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3" name="Rectangle 41"/>
                <p:cNvSpPr>
                  <a:spLocks noChangeArrowheads="1"/>
                </p:cNvSpPr>
                <p:nvPr/>
              </p:nvSpPr>
              <p:spPr bwMode="auto">
                <a:xfrm flipH="1">
                  <a:off x="6398591" y="4098676"/>
                  <a:ext cx="1244287" cy="15566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4" name="Freeform 44"/>
                <p:cNvSpPr>
                  <a:spLocks/>
                </p:cNvSpPr>
                <p:nvPr/>
              </p:nvSpPr>
              <p:spPr bwMode="auto">
                <a:xfrm flipH="1">
                  <a:off x="5407769" y="4098676"/>
                  <a:ext cx="990821" cy="1954461"/>
                </a:xfrm>
                <a:custGeom>
                  <a:avLst/>
                  <a:gdLst>
                    <a:gd name="T0" fmla="*/ 401 w 401"/>
                    <a:gd name="T1" fmla="*/ 791 h 791"/>
                    <a:gd name="T2" fmla="*/ 0 w 401"/>
                    <a:gd name="T3" fmla="*/ 63 h 791"/>
                    <a:gd name="T4" fmla="*/ 0 w 401"/>
                    <a:gd name="T5" fmla="*/ 0 h 791"/>
                    <a:gd name="T6" fmla="*/ 401 w 401"/>
                    <a:gd name="T7" fmla="*/ 372 h 791"/>
                    <a:gd name="T8" fmla="*/ 401 w 401"/>
                    <a:gd name="T9" fmla="*/ 791 h 7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1">
                      <a:moveTo>
                        <a:pt x="401" y="791"/>
                      </a:moveTo>
                      <a:lnTo>
                        <a:pt x="0" y="63"/>
                      </a:lnTo>
                      <a:lnTo>
                        <a:pt x="0" y="0"/>
                      </a:lnTo>
                      <a:lnTo>
                        <a:pt x="401" y="372"/>
                      </a:lnTo>
                      <a:lnTo>
                        <a:pt x="401" y="79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3237996" y="5017841"/>
                  <a:ext cx="1035295" cy="1035295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61" name="Oval 60"/>
              <p:cNvSpPr/>
              <p:nvPr/>
            </p:nvSpPr>
            <p:spPr>
              <a:xfrm>
                <a:off x="3989229" y="5088670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93796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2" name="Freeform 81"/>
            <p:cNvSpPr>
              <a:spLocks noEditPoints="1"/>
            </p:cNvSpPr>
            <p:nvPr/>
          </p:nvSpPr>
          <p:spPr bwMode="auto">
            <a:xfrm>
              <a:off x="6468227" y="5534859"/>
              <a:ext cx="400730" cy="392275"/>
            </a:xfrm>
            <a:custGeom>
              <a:avLst/>
              <a:gdLst>
                <a:gd name="T0" fmla="*/ 86 w 100"/>
                <a:gd name="T1" fmla="*/ 61 h 98"/>
                <a:gd name="T2" fmla="*/ 100 w 100"/>
                <a:gd name="T3" fmla="*/ 55 h 98"/>
                <a:gd name="T4" fmla="*/ 100 w 100"/>
                <a:gd name="T5" fmla="*/ 44 h 98"/>
                <a:gd name="T6" fmla="*/ 86 w 100"/>
                <a:gd name="T7" fmla="*/ 38 h 98"/>
                <a:gd name="T8" fmla="*/ 84 w 100"/>
                <a:gd name="T9" fmla="*/ 32 h 98"/>
                <a:gd name="T10" fmla="*/ 89 w 100"/>
                <a:gd name="T11" fmla="*/ 18 h 98"/>
                <a:gd name="T12" fmla="*/ 82 w 100"/>
                <a:gd name="T13" fmla="*/ 11 h 98"/>
                <a:gd name="T14" fmla="*/ 68 w 100"/>
                <a:gd name="T15" fmla="*/ 16 h 98"/>
                <a:gd name="T16" fmla="*/ 62 w 100"/>
                <a:gd name="T17" fmla="*/ 14 h 98"/>
                <a:gd name="T18" fmla="*/ 56 w 100"/>
                <a:gd name="T19" fmla="*/ 0 h 98"/>
                <a:gd name="T20" fmla="*/ 45 w 100"/>
                <a:gd name="T21" fmla="*/ 0 h 98"/>
                <a:gd name="T22" fmla="*/ 39 w 100"/>
                <a:gd name="T23" fmla="*/ 14 h 98"/>
                <a:gd name="T24" fmla="*/ 33 w 100"/>
                <a:gd name="T25" fmla="*/ 16 h 98"/>
                <a:gd name="T26" fmla="*/ 19 w 100"/>
                <a:gd name="T27" fmla="*/ 11 h 98"/>
                <a:gd name="T28" fmla="*/ 11 w 100"/>
                <a:gd name="T29" fmla="*/ 18 h 98"/>
                <a:gd name="T30" fmla="*/ 17 w 100"/>
                <a:gd name="T31" fmla="*/ 32 h 98"/>
                <a:gd name="T32" fmla="*/ 15 w 100"/>
                <a:gd name="T33" fmla="*/ 38 h 98"/>
                <a:gd name="T34" fmla="*/ 0 w 100"/>
                <a:gd name="T35" fmla="*/ 45 h 98"/>
                <a:gd name="T36" fmla="*/ 0 w 100"/>
                <a:gd name="T37" fmla="*/ 55 h 98"/>
                <a:gd name="T38" fmla="*/ 15 w 100"/>
                <a:gd name="T39" fmla="*/ 61 h 98"/>
                <a:gd name="T40" fmla="*/ 17 w 100"/>
                <a:gd name="T41" fmla="*/ 67 h 98"/>
                <a:gd name="T42" fmla="*/ 12 w 100"/>
                <a:gd name="T43" fmla="*/ 80 h 98"/>
                <a:gd name="T44" fmla="*/ 19 w 100"/>
                <a:gd name="T45" fmla="*/ 88 h 98"/>
                <a:gd name="T46" fmla="*/ 33 w 100"/>
                <a:gd name="T47" fmla="*/ 83 h 98"/>
                <a:gd name="T48" fmla="*/ 39 w 100"/>
                <a:gd name="T49" fmla="*/ 85 h 98"/>
                <a:gd name="T50" fmla="*/ 45 w 100"/>
                <a:gd name="T51" fmla="*/ 98 h 98"/>
                <a:gd name="T52" fmla="*/ 56 w 100"/>
                <a:gd name="T53" fmla="*/ 98 h 98"/>
                <a:gd name="T54" fmla="*/ 62 w 100"/>
                <a:gd name="T55" fmla="*/ 85 h 98"/>
                <a:gd name="T56" fmla="*/ 68 w 100"/>
                <a:gd name="T57" fmla="*/ 82 h 98"/>
                <a:gd name="T58" fmla="*/ 82 w 100"/>
                <a:gd name="T59" fmla="*/ 88 h 98"/>
                <a:gd name="T60" fmla="*/ 90 w 100"/>
                <a:gd name="T61" fmla="*/ 80 h 98"/>
                <a:gd name="T62" fmla="*/ 84 w 100"/>
                <a:gd name="T63" fmla="*/ 67 h 98"/>
                <a:gd name="T64" fmla="*/ 86 w 100"/>
                <a:gd name="T65" fmla="*/ 61 h 98"/>
                <a:gd name="T66" fmla="*/ 86 w 100"/>
                <a:gd name="T67" fmla="*/ 61 h 98"/>
                <a:gd name="T68" fmla="*/ 50 w 100"/>
                <a:gd name="T69" fmla="*/ 65 h 98"/>
                <a:gd name="T70" fmla="*/ 35 w 100"/>
                <a:gd name="T71" fmla="*/ 50 h 98"/>
                <a:gd name="T72" fmla="*/ 50 w 100"/>
                <a:gd name="T73" fmla="*/ 33 h 98"/>
                <a:gd name="T74" fmla="*/ 66 w 100"/>
                <a:gd name="T75" fmla="*/ 50 h 98"/>
                <a:gd name="T76" fmla="*/ 50 w 100"/>
                <a:gd name="T77" fmla="*/ 6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0" h="98">
                  <a:moveTo>
                    <a:pt x="86" y="61"/>
                  </a:moveTo>
                  <a:cubicBezTo>
                    <a:pt x="86" y="61"/>
                    <a:pt x="100" y="56"/>
                    <a:pt x="100" y="55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100" y="42"/>
                    <a:pt x="86" y="38"/>
                    <a:pt x="86" y="38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32"/>
                    <a:pt x="90" y="19"/>
                    <a:pt x="89" y="18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1" y="10"/>
                    <a:pt x="68" y="16"/>
                    <a:pt x="68" y="16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39" y="14"/>
                    <a:pt x="39" y="14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20" y="10"/>
                    <a:pt x="19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9"/>
                    <a:pt x="17" y="32"/>
                    <a:pt x="17" y="32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0" y="44"/>
                    <a:pt x="0" y="4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5" y="61"/>
                    <a:pt x="15" y="61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1" y="80"/>
                    <a:pt x="12" y="80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0" y="89"/>
                    <a:pt x="33" y="83"/>
                    <a:pt x="33" y="83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7" y="98"/>
                    <a:pt x="62" y="85"/>
                    <a:pt x="62" y="85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8" y="82"/>
                    <a:pt x="81" y="88"/>
                    <a:pt x="82" y="88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6" y="61"/>
                    <a:pt x="86" y="61"/>
                    <a:pt x="86" y="61"/>
                  </a:cubicBezTo>
                  <a:close/>
                  <a:moveTo>
                    <a:pt x="50" y="65"/>
                  </a:moveTo>
                  <a:cubicBezTo>
                    <a:pt x="42" y="65"/>
                    <a:pt x="35" y="58"/>
                    <a:pt x="35" y="50"/>
                  </a:cubicBezTo>
                  <a:cubicBezTo>
                    <a:pt x="35" y="40"/>
                    <a:pt x="42" y="33"/>
                    <a:pt x="50" y="33"/>
                  </a:cubicBezTo>
                  <a:cubicBezTo>
                    <a:pt x="59" y="33"/>
                    <a:pt x="66" y="40"/>
                    <a:pt x="66" y="50"/>
                  </a:cubicBezTo>
                  <a:cubicBezTo>
                    <a:pt x="66" y="58"/>
                    <a:pt x="59" y="65"/>
                    <a:pt x="50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755576" y="267494"/>
            <a:ext cx="3168352" cy="461665"/>
          </a:xfrm>
          <a:prstGeom prst="rect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 err="1"/>
              <a:t>PostGres</a:t>
            </a:r>
            <a:endParaRPr lang="en-US" sz="2400" b="1" dirty="0"/>
          </a:p>
        </p:txBody>
      </p:sp>
      <p:pic>
        <p:nvPicPr>
          <p:cNvPr id="53" name="图片 7">
            <a:extLst>
              <a:ext uri="{FF2B5EF4-FFF2-40B4-BE49-F238E27FC236}">
                <a16:creationId xmlns="" xmlns:a16="http://schemas.microsoft.com/office/drawing/2014/main" id="{EEBDBEF9-8E23-49BA-8319-090FE58309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5712" y="866390"/>
            <a:ext cx="3815807" cy="382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458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build="p"/>
      <p:bldP spid="74" grpId="0" build="p"/>
      <p:bldP spid="75" grpId="0" build="p"/>
      <p:bldP spid="7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1687" y="1526855"/>
            <a:ext cx="2638785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buNone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dựng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NodeJS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framework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mẽ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mobile</a:t>
            </a:r>
          </a:p>
        </p:txBody>
      </p:sp>
      <p:sp>
        <p:nvSpPr>
          <p:cNvPr id="74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1687" y="2384209"/>
            <a:ext cx="2751790" cy="507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lvl="0" indent="0">
              <a:buNone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client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server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8402" y="3191433"/>
            <a:ext cx="2776086" cy="507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lvl="0" indent="0">
              <a:buNone/>
            </a:pPr>
            <a:r>
              <a:rPr lang="en-US" sz="11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gói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(middleware packages)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8401" y="4011006"/>
            <a:ext cx="2745075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buNone/>
            </a:pPr>
            <a:r>
              <a:rPr lang="en-US" sz="1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Express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server-side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grpSp>
        <p:nvGrpSpPr>
          <p:cNvPr id="2" name="Group 3"/>
          <p:cNvGrpSpPr/>
          <p:nvPr/>
        </p:nvGrpSpPr>
        <p:grpSpPr>
          <a:xfrm>
            <a:off x="2773741" y="1526855"/>
            <a:ext cx="3091125" cy="1375010"/>
            <a:chOff x="3031241" y="2222477"/>
            <a:chExt cx="4121726" cy="1833447"/>
          </a:xfrm>
        </p:grpSpPr>
        <p:grpSp>
          <p:nvGrpSpPr>
            <p:cNvPr id="3" name="Group 14"/>
            <p:cNvGrpSpPr/>
            <p:nvPr/>
          </p:nvGrpSpPr>
          <p:grpSpPr>
            <a:xfrm flipH="1">
              <a:off x="3031241" y="2222477"/>
              <a:ext cx="4121726" cy="1833447"/>
              <a:chOff x="3876268" y="1741695"/>
              <a:chExt cx="4404882" cy="1959402"/>
            </a:xfrm>
          </p:grpSpPr>
          <p:grpSp>
            <p:nvGrpSpPr>
              <p:cNvPr id="4" name="Group 33"/>
              <p:cNvGrpSpPr/>
              <p:nvPr/>
            </p:nvGrpSpPr>
            <p:grpSpPr>
              <a:xfrm>
                <a:off x="3876268" y="1741695"/>
                <a:ext cx="4404882" cy="1959402"/>
                <a:chOff x="3237996" y="1785939"/>
                <a:chExt cx="4404882" cy="1959402"/>
              </a:xfrm>
            </p:grpSpPr>
            <p:sp>
              <p:nvSpPr>
                <p:cNvPr id="38" name="Rectangle 34"/>
                <p:cNvSpPr>
                  <a:spLocks noChangeArrowheads="1"/>
                </p:cNvSpPr>
                <p:nvPr/>
              </p:nvSpPr>
              <p:spPr bwMode="auto">
                <a:xfrm flipH="1">
                  <a:off x="3767775" y="1785939"/>
                  <a:ext cx="1639995" cy="103529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Rectangle 38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589676"/>
                  <a:ext cx="1244287" cy="15566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0" name="Freeform 42"/>
                <p:cNvSpPr>
                  <a:spLocks/>
                </p:cNvSpPr>
                <p:nvPr/>
              </p:nvSpPr>
              <p:spPr bwMode="auto">
                <a:xfrm flipH="1">
                  <a:off x="5407769" y="1785939"/>
                  <a:ext cx="990821" cy="1959402"/>
                </a:xfrm>
                <a:custGeom>
                  <a:avLst/>
                  <a:gdLst>
                    <a:gd name="T0" fmla="*/ 0 w 401"/>
                    <a:gd name="T1" fmla="*/ 730 h 793"/>
                    <a:gd name="T2" fmla="*/ 401 w 401"/>
                    <a:gd name="T3" fmla="*/ 0 h 793"/>
                    <a:gd name="T4" fmla="*/ 401 w 401"/>
                    <a:gd name="T5" fmla="*/ 419 h 793"/>
                    <a:gd name="T6" fmla="*/ 0 w 401"/>
                    <a:gd name="T7" fmla="*/ 793 h 793"/>
                    <a:gd name="T8" fmla="*/ 0 w 401"/>
                    <a:gd name="T9" fmla="*/ 730 h 7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3">
                      <a:moveTo>
                        <a:pt x="0" y="730"/>
                      </a:moveTo>
                      <a:lnTo>
                        <a:pt x="401" y="0"/>
                      </a:lnTo>
                      <a:lnTo>
                        <a:pt x="401" y="419"/>
                      </a:lnTo>
                      <a:lnTo>
                        <a:pt x="0" y="793"/>
                      </a:lnTo>
                      <a:lnTo>
                        <a:pt x="0" y="73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3237996" y="1785939"/>
                  <a:ext cx="1035295" cy="1035295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6" name="Oval 35"/>
              <p:cNvSpPr/>
              <p:nvPr/>
            </p:nvSpPr>
            <p:spPr>
              <a:xfrm>
                <a:off x="3989228" y="1851755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F23B48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9" name="Shape 2102"/>
            <p:cNvSpPr/>
            <p:nvPr/>
          </p:nvSpPr>
          <p:spPr>
            <a:xfrm>
              <a:off x="6432083" y="2522136"/>
              <a:ext cx="473021" cy="37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43" y="10800"/>
                  </a:moveTo>
                  <a:cubicBezTo>
                    <a:pt x="17065" y="10800"/>
                    <a:pt x="16800" y="11898"/>
                    <a:pt x="16709" y="12419"/>
                  </a:cubicBezTo>
                  <a:cubicBezTo>
                    <a:pt x="16115" y="15817"/>
                    <a:pt x="13696" y="18359"/>
                    <a:pt x="10800" y="18359"/>
                  </a:cubicBezTo>
                  <a:cubicBezTo>
                    <a:pt x="9130" y="18359"/>
                    <a:pt x="7618" y="17514"/>
                    <a:pt x="6524" y="16146"/>
                  </a:cubicBezTo>
                  <a:cubicBezTo>
                    <a:pt x="6018" y="15513"/>
                    <a:pt x="5198" y="15513"/>
                    <a:pt x="4691" y="16146"/>
                  </a:cubicBezTo>
                  <a:cubicBezTo>
                    <a:pt x="4185" y="16779"/>
                    <a:pt x="4185" y="17804"/>
                    <a:pt x="4691" y="18437"/>
                  </a:cubicBezTo>
                  <a:cubicBezTo>
                    <a:pt x="6255" y="20391"/>
                    <a:pt x="8415" y="21600"/>
                    <a:pt x="10800" y="21600"/>
                  </a:cubicBezTo>
                  <a:cubicBezTo>
                    <a:pt x="14669" y="21600"/>
                    <a:pt x="17943" y="18421"/>
                    <a:pt x="19043" y="14039"/>
                  </a:cubicBezTo>
                  <a:lnTo>
                    <a:pt x="21600" y="14039"/>
                  </a:lnTo>
                  <a:lnTo>
                    <a:pt x="21600" y="10800"/>
                  </a:lnTo>
                  <a:cubicBezTo>
                    <a:pt x="21600" y="10800"/>
                    <a:pt x="18143" y="10800"/>
                    <a:pt x="18143" y="10800"/>
                  </a:cubicBezTo>
                  <a:close/>
                  <a:moveTo>
                    <a:pt x="4891" y="9180"/>
                  </a:moveTo>
                  <a:cubicBezTo>
                    <a:pt x="5484" y="5783"/>
                    <a:pt x="7904" y="3240"/>
                    <a:pt x="10800" y="3240"/>
                  </a:cubicBezTo>
                  <a:cubicBezTo>
                    <a:pt x="12470" y="3240"/>
                    <a:pt x="13982" y="4086"/>
                    <a:pt x="15076" y="5454"/>
                  </a:cubicBezTo>
                  <a:cubicBezTo>
                    <a:pt x="15582" y="6086"/>
                    <a:pt x="16404" y="6086"/>
                    <a:pt x="16909" y="5454"/>
                  </a:cubicBezTo>
                  <a:cubicBezTo>
                    <a:pt x="17415" y="4821"/>
                    <a:pt x="17415" y="3796"/>
                    <a:pt x="16909" y="3163"/>
                  </a:cubicBezTo>
                  <a:cubicBezTo>
                    <a:pt x="15346" y="1209"/>
                    <a:pt x="13186" y="0"/>
                    <a:pt x="10800" y="0"/>
                  </a:cubicBezTo>
                  <a:cubicBezTo>
                    <a:pt x="6931" y="0"/>
                    <a:pt x="3658" y="3178"/>
                    <a:pt x="2557" y="7560"/>
                  </a:cubicBezTo>
                  <a:lnTo>
                    <a:pt x="0" y="7560"/>
                  </a:lnTo>
                  <a:lnTo>
                    <a:pt x="0" y="10800"/>
                  </a:lnTo>
                  <a:lnTo>
                    <a:pt x="3457" y="10800"/>
                  </a:lnTo>
                  <a:cubicBezTo>
                    <a:pt x="4535" y="10800"/>
                    <a:pt x="4800" y="9702"/>
                    <a:pt x="4891" y="9180"/>
                  </a:cubicBezTo>
                  <a:close/>
                  <a:moveTo>
                    <a:pt x="7343" y="10800"/>
                  </a:moveTo>
                  <a:cubicBezTo>
                    <a:pt x="7343" y="13185"/>
                    <a:pt x="8891" y="15120"/>
                    <a:pt x="10800" y="15120"/>
                  </a:cubicBezTo>
                  <a:cubicBezTo>
                    <a:pt x="12709" y="15120"/>
                    <a:pt x="14255" y="13185"/>
                    <a:pt x="14255" y="10800"/>
                  </a:cubicBezTo>
                  <a:cubicBezTo>
                    <a:pt x="14255" y="8415"/>
                    <a:pt x="12709" y="6480"/>
                    <a:pt x="10800" y="6480"/>
                  </a:cubicBezTo>
                  <a:cubicBezTo>
                    <a:pt x="8891" y="6480"/>
                    <a:pt x="7343" y="8415"/>
                    <a:pt x="7343" y="108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28573" tIns="28573" rIns="28573" bIns="28573" numCol="1" anchor="ctr">
              <a:noAutofit/>
            </a:bodyPr>
            <a:lstStyle/>
            <a:p>
              <a:pPr algn="just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73741" y="2284585"/>
            <a:ext cx="3091125" cy="735190"/>
            <a:chOff x="3031241" y="3232838"/>
            <a:chExt cx="4121726" cy="980307"/>
          </a:xfrm>
        </p:grpSpPr>
        <p:grpSp>
          <p:nvGrpSpPr>
            <p:cNvPr id="6" name="Group 13"/>
            <p:cNvGrpSpPr/>
            <p:nvPr/>
          </p:nvGrpSpPr>
          <p:grpSpPr>
            <a:xfrm flipH="1">
              <a:off x="3031241" y="3232838"/>
              <a:ext cx="4121726" cy="980307"/>
              <a:chOff x="3876268" y="2821466"/>
              <a:chExt cx="4404882" cy="1047652"/>
            </a:xfrm>
          </p:grpSpPr>
          <p:grpSp>
            <p:nvGrpSpPr>
              <p:cNvPr id="7" name="Group 41"/>
              <p:cNvGrpSpPr/>
              <p:nvPr/>
            </p:nvGrpSpPr>
            <p:grpSpPr>
              <a:xfrm>
                <a:off x="3876268" y="2821466"/>
                <a:ext cx="4404882" cy="1047652"/>
                <a:chOff x="3237996" y="2865710"/>
                <a:chExt cx="4404882" cy="1047652"/>
              </a:xfrm>
            </p:grpSpPr>
            <p:sp>
              <p:nvSpPr>
                <p:cNvPr id="48" name="Rectangle 35"/>
                <p:cNvSpPr>
                  <a:spLocks noChangeArrowheads="1"/>
                </p:cNvSpPr>
                <p:nvPr/>
              </p:nvSpPr>
              <p:spPr bwMode="auto">
                <a:xfrm flipH="1">
                  <a:off x="3767775" y="2865710"/>
                  <a:ext cx="1639995" cy="103282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9" name="Rectangle 39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757697"/>
                  <a:ext cx="1244287" cy="15566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0" name="Freeform 43"/>
                <p:cNvSpPr>
                  <a:spLocks/>
                </p:cNvSpPr>
                <p:nvPr/>
              </p:nvSpPr>
              <p:spPr bwMode="auto">
                <a:xfrm flipH="1">
                  <a:off x="5407769" y="2865710"/>
                  <a:ext cx="990821" cy="1047650"/>
                </a:xfrm>
                <a:custGeom>
                  <a:avLst/>
                  <a:gdLst>
                    <a:gd name="T0" fmla="*/ 0 w 401"/>
                    <a:gd name="T1" fmla="*/ 361 h 424"/>
                    <a:gd name="T2" fmla="*/ 401 w 401"/>
                    <a:gd name="T3" fmla="*/ 0 h 424"/>
                    <a:gd name="T4" fmla="*/ 401 w 401"/>
                    <a:gd name="T5" fmla="*/ 418 h 424"/>
                    <a:gd name="T6" fmla="*/ 0 w 401"/>
                    <a:gd name="T7" fmla="*/ 424 h 424"/>
                    <a:gd name="T8" fmla="*/ 0 w 401"/>
                    <a:gd name="T9" fmla="*/ 361 h 4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4">
                      <a:moveTo>
                        <a:pt x="0" y="361"/>
                      </a:moveTo>
                      <a:lnTo>
                        <a:pt x="401" y="0"/>
                      </a:lnTo>
                      <a:lnTo>
                        <a:pt x="401" y="418"/>
                      </a:lnTo>
                      <a:lnTo>
                        <a:pt x="0" y="424"/>
                      </a:lnTo>
                      <a:lnTo>
                        <a:pt x="0" y="36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3237996" y="2866143"/>
                  <a:ext cx="1035295" cy="1035295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44" name="Oval 43"/>
              <p:cNvSpPr/>
              <p:nvPr/>
            </p:nvSpPr>
            <p:spPr>
              <a:xfrm>
                <a:off x="3989228" y="2931239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FFC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0" name="Freeform 28"/>
            <p:cNvSpPr>
              <a:spLocks/>
            </p:cNvSpPr>
            <p:nvPr/>
          </p:nvSpPr>
          <p:spPr bwMode="auto">
            <a:xfrm>
              <a:off x="6529452" y="3525293"/>
              <a:ext cx="278281" cy="392275"/>
            </a:xfrm>
            <a:custGeom>
              <a:avLst/>
              <a:gdLst>
                <a:gd name="T0" fmla="*/ 274 w 281"/>
                <a:gd name="T1" fmla="*/ 106 h 396"/>
                <a:gd name="T2" fmla="*/ 94 w 281"/>
                <a:gd name="T3" fmla="*/ 13 h 396"/>
                <a:gd name="T4" fmla="*/ 7 w 281"/>
                <a:gd name="T5" fmla="*/ 47 h 396"/>
                <a:gd name="T6" fmla="*/ 1 w 281"/>
                <a:gd name="T7" fmla="*/ 68 h 396"/>
                <a:gd name="T8" fmla="*/ 3 w 281"/>
                <a:gd name="T9" fmla="*/ 278 h 396"/>
                <a:gd name="T10" fmla="*/ 14 w 281"/>
                <a:gd name="T11" fmla="*/ 291 h 396"/>
                <a:gd name="T12" fmla="*/ 179 w 281"/>
                <a:gd name="T13" fmla="*/ 394 h 396"/>
                <a:gd name="T14" fmla="*/ 187 w 281"/>
                <a:gd name="T15" fmla="*/ 396 h 396"/>
                <a:gd name="T16" fmla="*/ 193 w 281"/>
                <a:gd name="T17" fmla="*/ 395 h 396"/>
                <a:gd name="T18" fmla="*/ 201 w 281"/>
                <a:gd name="T19" fmla="*/ 384 h 396"/>
                <a:gd name="T20" fmla="*/ 201 w 281"/>
                <a:gd name="T21" fmla="*/ 164 h 396"/>
                <a:gd name="T22" fmla="*/ 194 w 281"/>
                <a:gd name="T23" fmla="*/ 152 h 396"/>
                <a:gd name="T24" fmla="*/ 30 w 281"/>
                <a:gd name="T25" fmla="*/ 61 h 396"/>
                <a:gd name="T26" fmla="*/ 53 w 281"/>
                <a:gd name="T27" fmla="*/ 43 h 396"/>
                <a:gd name="T28" fmla="*/ 80 w 281"/>
                <a:gd name="T29" fmla="*/ 39 h 396"/>
                <a:gd name="T30" fmla="*/ 242 w 281"/>
                <a:gd name="T31" fmla="*/ 126 h 396"/>
                <a:gd name="T32" fmla="*/ 246 w 281"/>
                <a:gd name="T33" fmla="*/ 133 h 396"/>
                <a:gd name="T34" fmla="*/ 246 w 281"/>
                <a:gd name="T35" fmla="*/ 342 h 396"/>
                <a:gd name="T36" fmla="*/ 265 w 281"/>
                <a:gd name="T37" fmla="*/ 356 h 396"/>
                <a:gd name="T38" fmla="*/ 281 w 281"/>
                <a:gd name="T39" fmla="*/ 342 h 396"/>
                <a:gd name="T40" fmla="*/ 281 w 281"/>
                <a:gd name="T41" fmla="*/ 117 h 396"/>
                <a:gd name="T42" fmla="*/ 274 w 281"/>
                <a:gd name="T43" fmla="*/ 10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1" h="396">
                  <a:moveTo>
                    <a:pt x="274" y="106"/>
                  </a:moveTo>
                  <a:cubicBezTo>
                    <a:pt x="94" y="13"/>
                    <a:pt x="94" y="13"/>
                    <a:pt x="94" y="13"/>
                  </a:cubicBezTo>
                  <a:cubicBezTo>
                    <a:pt x="69" y="0"/>
                    <a:pt x="21" y="25"/>
                    <a:pt x="7" y="47"/>
                  </a:cubicBezTo>
                  <a:cubicBezTo>
                    <a:pt x="0" y="57"/>
                    <a:pt x="1" y="64"/>
                    <a:pt x="1" y="68"/>
                  </a:cubicBezTo>
                  <a:cubicBezTo>
                    <a:pt x="3" y="278"/>
                    <a:pt x="3" y="278"/>
                    <a:pt x="3" y="278"/>
                  </a:cubicBezTo>
                  <a:cubicBezTo>
                    <a:pt x="3" y="282"/>
                    <a:pt x="9" y="288"/>
                    <a:pt x="14" y="291"/>
                  </a:cubicBezTo>
                  <a:cubicBezTo>
                    <a:pt x="24" y="297"/>
                    <a:pt x="175" y="392"/>
                    <a:pt x="179" y="394"/>
                  </a:cubicBezTo>
                  <a:cubicBezTo>
                    <a:pt x="181" y="396"/>
                    <a:pt x="184" y="396"/>
                    <a:pt x="187" y="396"/>
                  </a:cubicBezTo>
                  <a:cubicBezTo>
                    <a:pt x="189" y="396"/>
                    <a:pt x="191" y="396"/>
                    <a:pt x="193" y="395"/>
                  </a:cubicBezTo>
                  <a:cubicBezTo>
                    <a:pt x="198" y="393"/>
                    <a:pt x="201" y="388"/>
                    <a:pt x="201" y="384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1" y="159"/>
                    <a:pt x="198" y="155"/>
                    <a:pt x="194" y="152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2" y="57"/>
                    <a:pt x="39" y="50"/>
                    <a:pt x="53" y="43"/>
                  </a:cubicBezTo>
                  <a:cubicBezTo>
                    <a:pt x="67" y="36"/>
                    <a:pt x="77" y="38"/>
                    <a:pt x="80" y="39"/>
                  </a:cubicBezTo>
                  <a:cubicBezTo>
                    <a:pt x="80" y="39"/>
                    <a:pt x="237" y="123"/>
                    <a:pt x="242" y="126"/>
                  </a:cubicBezTo>
                  <a:cubicBezTo>
                    <a:pt x="246" y="128"/>
                    <a:pt x="246" y="129"/>
                    <a:pt x="246" y="133"/>
                  </a:cubicBezTo>
                  <a:cubicBezTo>
                    <a:pt x="246" y="137"/>
                    <a:pt x="246" y="342"/>
                    <a:pt x="246" y="342"/>
                  </a:cubicBezTo>
                  <a:cubicBezTo>
                    <a:pt x="246" y="352"/>
                    <a:pt x="257" y="356"/>
                    <a:pt x="265" y="356"/>
                  </a:cubicBezTo>
                  <a:cubicBezTo>
                    <a:pt x="272" y="356"/>
                    <a:pt x="281" y="349"/>
                    <a:pt x="281" y="342"/>
                  </a:cubicBezTo>
                  <a:cubicBezTo>
                    <a:pt x="281" y="117"/>
                    <a:pt x="281" y="117"/>
                    <a:pt x="281" y="117"/>
                  </a:cubicBezTo>
                  <a:cubicBezTo>
                    <a:pt x="281" y="112"/>
                    <a:pt x="278" y="108"/>
                    <a:pt x="274" y="1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" name="Group 5"/>
          <p:cNvGrpSpPr/>
          <p:nvPr/>
        </p:nvGrpSpPr>
        <p:grpSpPr>
          <a:xfrm>
            <a:off x="2773741" y="3028443"/>
            <a:ext cx="3091125" cy="738958"/>
            <a:chOff x="3031241" y="4224704"/>
            <a:chExt cx="4121726" cy="985332"/>
          </a:xfrm>
        </p:grpSpPr>
        <p:grpSp>
          <p:nvGrpSpPr>
            <p:cNvPr id="9" name="Group 12"/>
            <p:cNvGrpSpPr/>
            <p:nvPr/>
          </p:nvGrpSpPr>
          <p:grpSpPr>
            <a:xfrm flipH="1">
              <a:off x="3031241" y="4224704"/>
              <a:ext cx="4121726" cy="985332"/>
              <a:chOff x="3876268" y="3881472"/>
              <a:chExt cx="4404882" cy="1053023"/>
            </a:xfrm>
          </p:grpSpPr>
          <p:grpSp>
            <p:nvGrpSpPr>
              <p:cNvPr id="10" name="Group 51"/>
              <p:cNvGrpSpPr/>
              <p:nvPr/>
            </p:nvGrpSpPr>
            <p:grpSpPr>
              <a:xfrm>
                <a:off x="3876268" y="3881472"/>
                <a:ext cx="4404882" cy="1053023"/>
                <a:chOff x="3237996" y="3925716"/>
                <a:chExt cx="4404882" cy="1053023"/>
              </a:xfrm>
            </p:grpSpPr>
            <p:sp>
              <p:nvSpPr>
                <p:cNvPr id="56" name="Rectangle 36"/>
                <p:cNvSpPr>
                  <a:spLocks noChangeArrowheads="1"/>
                </p:cNvSpPr>
                <p:nvPr/>
              </p:nvSpPr>
              <p:spPr bwMode="auto">
                <a:xfrm flipH="1">
                  <a:off x="3767775" y="3943011"/>
                  <a:ext cx="1639995" cy="1035295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7" name="Rectangle 40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925716"/>
                  <a:ext cx="1244287" cy="16060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8" name="Freeform 45"/>
                <p:cNvSpPr>
                  <a:spLocks/>
                </p:cNvSpPr>
                <p:nvPr/>
              </p:nvSpPr>
              <p:spPr bwMode="auto">
                <a:xfrm flipH="1">
                  <a:off x="5407769" y="3925716"/>
                  <a:ext cx="990821" cy="1052592"/>
                </a:xfrm>
                <a:custGeom>
                  <a:avLst/>
                  <a:gdLst>
                    <a:gd name="T0" fmla="*/ 401 w 401"/>
                    <a:gd name="T1" fmla="*/ 426 h 426"/>
                    <a:gd name="T2" fmla="*/ 0 w 401"/>
                    <a:gd name="T3" fmla="*/ 65 h 426"/>
                    <a:gd name="T4" fmla="*/ 0 w 401"/>
                    <a:gd name="T5" fmla="*/ 0 h 426"/>
                    <a:gd name="T6" fmla="*/ 401 w 401"/>
                    <a:gd name="T7" fmla="*/ 7 h 426"/>
                    <a:gd name="T8" fmla="*/ 401 w 401"/>
                    <a:gd name="T9" fmla="*/ 426 h 4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6">
                      <a:moveTo>
                        <a:pt x="401" y="426"/>
                      </a:moveTo>
                      <a:lnTo>
                        <a:pt x="0" y="65"/>
                      </a:lnTo>
                      <a:lnTo>
                        <a:pt x="0" y="0"/>
                      </a:lnTo>
                      <a:lnTo>
                        <a:pt x="401" y="7"/>
                      </a:lnTo>
                      <a:lnTo>
                        <a:pt x="401" y="42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3237996" y="3943444"/>
                  <a:ext cx="1035295" cy="1035295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54" name="Oval 53"/>
              <p:cNvSpPr/>
              <p:nvPr/>
            </p:nvSpPr>
            <p:spPr>
              <a:xfrm>
                <a:off x="3989228" y="4009186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00BBD6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1" name="Freeform 61"/>
            <p:cNvSpPr>
              <a:spLocks noEditPoints="1"/>
            </p:cNvSpPr>
            <p:nvPr/>
          </p:nvSpPr>
          <p:spPr bwMode="auto">
            <a:xfrm>
              <a:off x="6472235" y="4547297"/>
              <a:ext cx="432870" cy="339742"/>
            </a:xfrm>
            <a:custGeom>
              <a:avLst/>
              <a:gdLst>
                <a:gd name="T0" fmla="*/ 50 w 106"/>
                <a:gd name="T1" fmla="*/ 11 h 83"/>
                <a:gd name="T2" fmla="*/ 51 w 106"/>
                <a:gd name="T3" fmla="*/ 11 h 83"/>
                <a:gd name="T4" fmla="*/ 51 w 106"/>
                <a:gd name="T5" fmla="*/ 43 h 83"/>
                <a:gd name="T6" fmla="*/ 19 w 106"/>
                <a:gd name="T7" fmla="*/ 27 h 83"/>
                <a:gd name="T8" fmla="*/ 19 w 106"/>
                <a:gd name="T9" fmla="*/ 26 h 83"/>
                <a:gd name="T10" fmla="*/ 55 w 106"/>
                <a:gd name="T11" fmla="*/ 42 h 83"/>
                <a:gd name="T12" fmla="*/ 56 w 106"/>
                <a:gd name="T13" fmla="*/ 43 h 83"/>
                <a:gd name="T14" fmla="*/ 87 w 106"/>
                <a:gd name="T15" fmla="*/ 27 h 83"/>
                <a:gd name="T16" fmla="*/ 56 w 106"/>
                <a:gd name="T17" fmla="*/ 11 h 83"/>
                <a:gd name="T18" fmla="*/ 55 w 106"/>
                <a:gd name="T19" fmla="*/ 11 h 83"/>
                <a:gd name="T20" fmla="*/ 15 w 106"/>
                <a:gd name="T21" fmla="*/ 29 h 83"/>
                <a:gd name="T22" fmla="*/ 1 w 106"/>
                <a:gd name="T23" fmla="*/ 35 h 83"/>
                <a:gd name="T24" fmla="*/ 1 w 106"/>
                <a:gd name="T25" fmla="*/ 37 h 83"/>
                <a:gd name="T26" fmla="*/ 34 w 106"/>
                <a:gd name="T27" fmla="*/ 53 h 83"/>
                <a:gd name="T28" fmla="*/ 48 w 106"/>
                <a:gd name="T29" fmla="*/ 46 h 83"/>
                <a:gd name="T30" fmla="*/ 105 w 106"/>
                <a:gd name="T31" fmla="*/ 16 h 83"/>
                <a:gd name="T32" fmla="*/ 105 w 106"/>
                <a:gd name="T33" fmla="*/ 18 h 83"/>
                <a:gd name="T34" fmla="*/ 91 w 106"/>
                <a:gd name="T35" fmla="*/ 25 h 83"/>
                <a:gd name="T36" fmla="*/ 58 w 106"/>
                <a:gd name="T37" fmla="*/ 8 h 83"/>
                <a:gd name="T38" fmla="*/ 72 w 106"/>
                <a:gd name="T39" fmla="*/ 0 h 83"/>
                <a:gd name="T40" fmla="*/ 105 w 106"/>
                <a:gd name="T41" fmla="*/ 16 h 83"/>
                <a:gd name="T42" fmla="*/ 106 w 106"/>
                <a:gd name="T43" fmla="*/ 36 h 83"/>
                <a:gd name="T44" fmla="*/ 72 w 106"/>
                <a:gd name="T45" fmla="*/ 53 h 83"/>
                <a:gd name="T46" fmla="*/ 58 w 106"/>
                <a:gd name="T47" fmla="*/ 47 h 83"/>
                <a:gd name="T48" fmla="*/ 58 w 106"/>
                <a:gd name="T49" fmla="*/ 45 h 83"/>
                <a:gd name="T50" fmla="*/ 92 w 106"/>
                <a:gd name="T51" fmla="*/ 29 h 83"/>
                <a:gd name="T52" fmla="*/ 48 w 106"/>
                <a:gd name="T53" fmla="*/ 7 h 83"/>
                <a:gd name="T54" fmla="*/ 33 w 106"/>
                <a:gd name="T55" fmla="*/ 0 h 83"/>
                <a:gd name="T56" fmla="*/ 0 w 106"/>
                <a:gd name="T57" fmla="*/ 17 h 83"/>
                <a:gd name="T58" fmla="*/ 14 w 106"/>
                <a:gd name="T59" fmla="*/ 25 h 83"/>
                <a:gd name="T60" fmla="*/ 48 w 106"/>
                <a:gd name="T61" fmla="*/ 9 h 83"/>
                <a:gd name="T62" fmla="*/ 48 w 106"/>
                <a:gd name="T63" fmla="*/ 7 h 83"/>
                <a:gd name="T64" fmla="*/ 55 w 106"/>
                <a:gd name="T65" fmla="*/ 82 h 83"/>
                <a:gd name="T66" fmla="*/ 56 w 106"/>
                <a:gd name="T67" fmla="*/ 83 h 83"/>
                <a:gd name="T68" fmla="*/ 90 w 106"/>
                <a:gd name="T69" fmla="*/ 65 h 83"/>
                <a:gd name="T70" fmla="*/ 89 w 106"/>
                <a:gd name="T71" fmla="*/ 49 h 83"/>
                <a:gd name="T72" fmla="*/ 73 w 106"/>
                <a:gd name="T73" fmla="*/ 57 h 83"/>
                <a:gd name="T74" fmla="*/ 72 w 106"/>
                <a:gd name="T75" fmla="*/ 57 h 83"/>
                <a:gd name="T76" fmla="*/ 56 w 106"/>
                <a:gd name="T77" fmla="*/ 49 h 83"/>
                <a:gd name="T78" fmla="*/ 55 w 106"/>
                <a:gd name="T79" fmla="*/ 50 h 83"/>
                <a:gd name="T80" fmla="*/ 17 w 106"/>
                <a:gd name="T81" fmla="*/ 49 h 83"/>
                <a:gd name="T82" fmla="*/ 33 w 106"/>
                <a:gd name="T83" fmla="*/ 57 h 83"/>
                <a:gd name="T84" fmla="*/ 50 w 106"/>
                <a:gd name="T85" fmla="*/ 49 h 83"/>
                <a:gd name="T86" fmla="*/ 51 w 106"/>
                <a:gd name="T87" fmla="*/ 50 h 83"/>
                <a:gd name="T88" fmla="*/ 51 w 106"/>
                <a:gd name="T89" fmla="*/ 83 h 83"/>
                <a:gd name="T90" fmla="*/ 17 w 106"/>
                <a:gd name="T91" fmla="*/ 66 h 83"/>
                <a:gd name="T92" fmla="*/ 16 w 106"/>
                <a:gd name="T93" fmla="*/ 5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6" h="83">
                  <a:moveTo>
                    <a:pt x="19" y="26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1" y="43"/>
                    <a:pt x="51" y="43"/>
                  </a:cubicBezTo>
                  <a:cubicBezTo>
                    <a:pt x="51" y="43"/>
                    <a:pt x="50" y="43"/>
                    <a:pt x="50" y="43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55" y="11"/>
                  </a:moveTo>
                  <a:cubicBezTo>
                    <a:pt x="55" y="42"/>
                    <a:pt x="55" y="42"/>
                    <a:pt x="55" y="42"/>
                  </a:cubicBezTo>
                  <a:cubicBezTo>
                    <a:pt x="55" y="42"/>
                    <a:pt x="55" y="43"/>
                    <a:pt x="55" y="43"/>
                  </a:cubicBezTo>
                  <a:cubicBezTo>
                    <a:pt x="55" y="43"/>
                    <a:pt x="56" y="43"/>
                    <a:pt x="56" y="43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5" y="11"/>
                    <a:pt x="55" y="11"/>
                    <a:pt x="55" y="11"/>
                  </a:cubicBezTo>
                  <a:close/>
                  <a:moveTo>
                    <a:pt x="48" y="45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6"/>
                    <a:pt x="0" y="36"/>
                    <a:pt x="0" y="36"/>
                  </a:cubicBezTo>
                  <a:cubicBezTo>
                    <a:pt x="0" y="37"/>
                    <a:pt x="1" y="37"/>
                    <a:pt x="1" y="37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4"/>
                    <a:pt x="34" y="54"/>
                    <a:pt x="34" y="53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47"/>
                    <a:pt x="48" y="46"/>
                    <a:pt x="48" y="46"/>
                  </a:cubicBezTo>
                  <a:cubicBezTo>
                    <a:pt x="48" y="45"/>
                    <a:pt x="48" y="45"/>
                    <a:pt x="48" y="45"/>
                  </a:cubicBezTo>
                  <a:close/>
                  <a:moveTo>
                    <a:pt x="105" y="16"/>
                  </a:moveTo>
                  <a:cubicBezTo>
                    <a:pt x="105" y="17"/>
                    <a:pt x="106" y="17"/>
                    <a:pt x="106" y="17"/>
                  </a:cubicBezTo>
                  <a:cubicBezTo>
                    <a:pt x="106" y="18"/>
                    <a:pt x="105" y="18"/>
                    <a:pt x="105" y="18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105" y="16"/>
                    <a:pt x="105" y="16"/>
                    <a:pt x="105" y="16"/>
                  </a:cubicBezTo>
                  <a:close/>
                  <a:moveTo>
                    <a:pt x="105" y="35"/>
                  </a:moveTo>
                  <a:cubicBezTo>
                    <a:pt x="105" y="36"/>
                    <a:pt x="106" y="36"/>
                    <a:pt x="106" y="36"/>
                  </a:cubicBezTo>
                  <a:cubicBezTo>
                    <a:pt x="106" y="37"/>
                    <a:pt x="105" y="37"/>
                    <a:pt x="105" y="37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2" y="54"/>
                    <a:pt x="72" y="54"/>
                    <a:pt x="72" y="53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8" y="47"/>
                    <a:pt x="58" y="46"/>
                    <a:pt x="58" y="46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91" y="29"/>
                    <a:pt x="92" y="29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48" y="7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3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lose/>
                  <a:moveTo>
                    <a:pt x="55" y="50"/>
                  </a:moveTo>
                  <a:cubicBezTo>
                    <a:pt x="55" y="82"/>
                    <a:pt x="55" y="82"/>
                    <a:pt x="55" y="82"/>
                  </a:cubicBezTo>
                  <a:cubicBezTo>
                    <a:pt x="55" y="82"/>
                    <a:pt x="55" y="83"/>
                    <a:pt x="55" y="83"/>
                  </a:cubicBezTo>
                  <a:cubicBezTo>
                    <a:pt x="55" y="83"/>
                    <a:pt x="56" y="83"/>
                    <a:pt x="56" y="83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9" y="66"/>
                    <a:pt x="90" y="66"/>
                    <a:pt x="90" y="65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0"/>
                    <a:pt x="89" y="49"/>
                    <a:pt x="89" y="49"/>
                  </a:cubicBezTo>
                  <a:cubicBezTo>
                    <a:pt x="89" y="49"/>
                    <a:pt x="89" y="49"/>
                    <a:pt x="88" y="49"/>
                  </a:cubicBezTo>
                  <a:cubicBezTo>
                    <a:pt x="73" y="57"/>
                    <a:pt x="73" y="57"/>
                    <a:pt x="73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6" y="49"/>
                    <a:pt x="55" y="49"/>
                    <a:pt x="55" y="49"/>
                  </a:cubicBezTo>
                  <a:cubicBezTo>
                    <a:pt x="55" y="49"/>
                    <a:pt x="55" y="50"/>
                    <a:pt x="55" y="50"/>
                  </a:cubicBezTo>
                  <a:close/>
                  <a:moveTo>
                    <a:pt x="16" y="50"/>
                  </a:moveTo>
                  <a:cubicBezTo>
                    <a:pt x="16" y="50"/>
                    <a:pt x="17" y="49"/>
                    <a:pt x="17" y="49"/>
                  </a:cubicBezTo>
                  <a:cubicBezTo>
                    <a:pt x="17" y="49"/>
                    <a:pt x="17" y="49"/>
                    <a:pt x="18" y="49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50" y="49"/>
                    <a:pt x="51" y="49"/>
                    <a:pt x="51" y="49"/>
                  </a:cubicBezTo>
                  <a:cubicBezTo>
                    <a:pt x="51" y="49"/>
                    <a:pt x="51" y="50"/>
                    <a:pt x="51" y="50"/>
                  </a:cubicBezTo>
                  <a:cubicBezTo>
                    <a:pt x="51" y="82"/>
                    <a:pt x="51" y="82"/>
                    <a:pt x="51" y="82"/>
                  </a:cubicBezTo>
                  <a:cubicBezTo>
                    <a:pt x="51" y="82"/>
                    <a:pt x="51" y="83"/>
                    <a:pt x="51" y="83"/>
                  </a:cubicBezTo>
                  <a:cubicBezTo>
                    <a:pt x="51" y="83"/>
                    <a:pt x="50" y="83"/>
                    <a:pt x="50" y="83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6" y="66"/>
                    <a:pt x="16" y="65"/>
                  </a:cubicBezTo>
                  <a:lnTo>
                    <a:pt x="16" y="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6"/>
          <p:cNvGrpSpPr/>
          <p:nvPr/>
        </p:nvGrpSpPr>
        <p:grpSpPr>
          <a:xfrm>
            <a:off x="2773741" y="3149818"/>
            <a:ext cx="3091125" cy="1371543"/>
            <a:chOff x="3031241" y="4386546"/>
            <a:chExt cx="4121726" cy="1828824"/>
          </a:xfrm>
        </p:grpSpPr>
        <p:grpSp>
          <p:nvGrpSpPr>
            <p:cNvPr id="12" name="Group 11"/>
            <p:cNvGrpSpPr/>
            <p:nvPr/>
          </p:nvGrpSpPr>
          <p:grpSpPr>
            <a:xfrm flipH="1">
              <a:off x="3031241" y="4386546"/>
              <a:ext cx="4121726" cy="1828824"/>
              <a:chOff x="3876268" y="4054432"/>
              <a:chExt cx="4404882" cy="1954461"/>
            </a:xfrm>
          </p:grpSpPr>
          <p:grpSp>
            <p:nvGrpSpPr>
              <p:cNvPr id="13" name="Group 59"/>
              <p:cNvGrpSpPr/>
              <p:nvPr/>
            </p:nvGrpSpPr>
            <p:grpSpPr>
              <a:xfrm>
                <a:off x="3876268" y="4054432"/>
                <a:ext cx="4404882" cy="1954461"/>
                <a:chOff x="3237996" y="4098676"/>
                <a:chExt cx="4404882" cy="1954461"/>
              </a:xfrm>
            </p:grpSpPr>
            <p:sp>
              <p:nvSpPr>
                <p:cNvPr id="62" name="Rectangle 37"/>
                <p:cNvSpPr>
                  <a:spLocks noChangeArrowheads="1"/>
                </p:cNvSpPr>
                <p:nvPr/>
              </p:nvSpPr>
              <p:spPr bwMode="auto">
                <a:xfrm flipH="1">
                  <a:off x="3767775" y="5017842"/>
                  <a:ext cx="1639995" cy="103529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3" name="Rectangle 41"/>
                <p:cNvSpPr>
                  <a:spLocks noChangeArrowheads="1"/>
                </p:cNvSpPr>
                <p:nvPr/>
              </p:nvSpPr>
              <p:spPr bwMode="auto">
                <a:xfrm flipH="1">
                  <a:off x="6398591" y="4098676"/>
                  <a:ext cx="1244287" cy="15566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4" name="Freeform 44"/>
                <p:cNvSpPr>
                  <a:spLocks/>
                </p:cNvSpPr>
                <p:nvPr/>
              </p:nvSpPr>
              <p:spPr bwMode="auto">
                <a:xfrm flipH="1">
                  <a:off x="5407769" y="4098676"/>
                  <a:ext cx="990821" cy="1954461"/>
                </a:xfrm>
                <a:custGeom>
                  <a:avLst/>
                  <a:gdLst>
                    <a:gd name="T0" fmla="*/ 401 w 401"/>
                    <a:gd name="T1" fmla="*/ 791 h 791"/>
                    <a:gd name="T2" fmla="*/ 0 w 401"/>
                    <a:gd name="T3" fmla="*/ 63 h 791"/>
                    <a:gd name="T4" fmla="*/ 0 w 401"/>
                    <a:gd name="T5" fmla="*/ 0 h 791"/>
                    <a:gd name="T6" fmla="*/ 401 w 401"/>
                    <a:gd name="T7" fmla="*/ 372 h 791"/>
                    <a:gd name="T8" fmla="*/ 401 w 401"/>
                    <a:gd name="T9" fmla="*/ 791 h 7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1">
                      <a:moveTo>
                        <a:pt x="401" y="791"/>
                      </a:moveTo>
                      <a:lnTo>
                        <a:pt x="0" y="63"/>
                      </a:lnTo>
                      <a:lnTo>
                        <a:pt x="0" y="0"/>
                      </a:lnTo>
                      <a:lnTo>
                        <a:pt x="401" y="372"/>
                      </a:lnTo>
                      <a:lnTo>
                        <a:pt x="401" y="79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3237996" y="5017841"/>
                  <a:ext cx="1035295" cy="1035295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61" name="Oval 60"/>
              <p:cNvSpPr/>
              <p:nvPr/>
            </p:nvSpPr>
            <p:spPr>
              <a:xfrm>
                <a:off x="3989229" y="5088670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93796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2" name="Freeform 81"/>
            <p:cNvSpPr>
              <a:spLocks noEditPoints="1"/>
            </p:cNvSpPr>
            <p:nvPr/>
          </p:nvSpPr>
          <p:spPr bwMode="auto">
            <a:xfrm>
              <a:off x="6468227" y="5534859"/>
              <a:ext cx="400730" cy="392275"/>
            </a:xfrm>
            <a:custGeom>
              <a:avLst/>
              <a:gdLst>
                <a:gd name="T0" fmla="*/ 86 w 100"/>
                <a:gd name="T1" fmla="*/ 61 h 98"/>
                <a:gd name="T2" fmla="*/ 100 w 100"/>
                <a:gd name="T3" fmla="*/ 55 h 98"/>
                <a:gd name="T4" fmla="*/ 100 w 100"/>
                <a:gd name="T5" fmla="*/ 44 h 98"/>
                <a:gd name="T6" fmla="*/ 86 w 100"/>
                <a:gd name="T7" fmla="*/ 38 h 98"/>
                <a:gd name="T8" fmla="*/ 84 w 100"/>
                <a:gd name="T9" fmla="*/ 32 h 98"/>
                <a:gd name="T10" fmla="*/ 89 w 100"/>
                <a:gd name="T11" fmla="*/ 18 h 98"/>
                <a:gd name="T12" fmla="*/ 82 w 100"/>
                <a:gd name="T13" fmla="*/ 11 h 98"/>
                <a:gd name="T14" fmla="*/ 68 w 100"/>
                <a:gd name="T15" fmla="*/ 16 h 98"/>
                <a:gd name="T16" fmla="*/ 62 w 100"/>
                <a:gd name="T17" fmla="*/ 14 h 98"/>
                <a:gd name="T18" fmla="*/ 56 w 100"/>
                <a:gd name="T19" fmla="*/ 0 h 98"/>
                <a:gd name="T20" fmla="*/ 45 w 100"/>
                <a:gd name="T21" fmla="*/ 0 h 98"/>
                <a:gd name="T22" fmla="*/ 39 w 100"/>
                <a:gd name="T23" fmla="*/ 14 h 98"/>
                <a:gd name="T24" fmla="*/ 33 w 100"/>
                <a:gd name="T25" fmla="*/ 16 h 98"/>
                <a:gd name="T26" fmla="*/ 19 w 100"/>
                <a:gd name="T27" fmla="*/ 11 h 98"/>
                <a:gd name="T28" fmla="*/ 11 w 100"/>
                <a:gd name="T29" fmla="*/ 18 h 98"/>
                <a:gd name="T30" fmla="*/ 17 w 100"/>
                <a:gd name="T31" fmla="*/ 32 h 98"/>
                <a:gd name="T32" fmla="*/ 15 w 100"/>
                <a:gd name="T33" fmla="*/ 38 h 98"/>
                <a:gd name="T34" fmla="*/ 0 w 100"/>
                <a:gd name="T35" fmla="*/ 45 h 98"/>
                <a:gd name="T36" fmla="*/ 0 w 100"/>
                <a:gd name="T37" fmla="*/ 55 h 98"/>
                <a:gd name="T38" fmla="*/ 15 w 100"/>
                <a:gd name="T39" fmla="*/ 61 h 98"/>
                <a:gd name="T40" fmla="*/ 17 w 100"/>
                <a:gd name="T41" fmla="*/ 67 h 98"/>
                <a:gd name="T42" fmla="*/ 12 w 100"/>
                <a:gd name="T43" fmla="*/ 80 h 98"/>
                <a:gd name="T44" fmla="*/ 19 w 100"/>
                <a:gd name="T45" fmla="*/ 88 h 98"/>
                <a:gd name="T46" fmla="*/ 33 w 100"/>
                <a:gd name="T47" fmla="*/ 83 h 98"/>
                <a:gd name="T48" fmla="*/ 39 w 100"/>
                <a:gd name="T49" fmla="*/ 85 h 98"/>
                <a:gd name="T50" fmla="*/ 45 w 100"/>
                <a:gd name="T51" fmla="*/ 98 h 98"/>
                <a:gd name="T52" fmla="*/ 56 w 100"/>
                <a:gd name="T53" fmla="*/ 98 h 98"/>
                <a:gd name="T54" fmla="*/ 62 w 100"/>
                <a:gd name="T55" fmla="*/ 85 h 98"/>
                <a:gd name="T56" fmla="*/ 68 w 100"/>
                <a:gd name="T57" fmla="*/ 82 h 98"/>
                <a:gd name="T58" fmla="*/ 82 w 100"/>
                <a:gd name="T59" fmla="*/ 88 h 98"/>
                <a:gd name="T60" fmla="*/ 90 w 100"/>
                <a:gd name="T61" fmla="*/ 80 h 98"/>
                <a:gd name="T62" fmla="*/ 84 w 100"/>
                <a:gd name="T63" fmla="*/ 67 h 98"/>
                <a:gd name="T64" fmla="*/ 86 w 100"/>
                <a:gd name="T65" fmla="*/ 61 h 98"/>
                <a:gd name="T66" fmla="*/ 86 w 100"/>
                <a:gd name="T67" fmla="*/ 61 h 98"/>
                <a:gd name="T68" fmla="*/ 50 w 100"/>
                <a:gd name="T69" fmla="*/ 65 h 98"/>
                <a:gd name="T70" fmla="*/ 35 w 100"/>
                <a:gd name="T71" fmla="*/ 50 h 98"/>
                <a:gd name="T72" fmla="*/ 50 w 100"/>
                <a:gd name="T73" fmla="*/ 33 h 98"/>
                <a:gd name="T74" fmla="*/ 66 w 100"/>
                <a:gd name="T75" fmla="*/ 50 h 98"/>
                <a:gd name="T76" fmla="*/ 50 w 100"/>
                <a:gd name="T77" fmla="*/ 6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0" h="98">
                  <a:moveTo>
                    <a:pt x="86" y="61"/>
                  </a:moveTo>
                  <a:cubicBezTo>
                    <a:pt x="86" y="61"/>
                    <a:pt x="100" y="56"/>
                    <a:pt x="100" y="55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100" y="42"/>
                    <a:pt x="86" y="38"/>
                    <a:pt x="86" y="38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32"/>
                    <a:pt x="90" y="19"/>
                    <a:pt x="89" y="18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1" y="10"/>
                    <a:pt x="68" y="16"/>
                    <a:pt x="68" y="16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39" y="14"/>
                    <a:pt x="39" y="14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20" y="10"/>
                    <a:pt x="19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9"/>
                    <a:pt x="17" y="32"/>
                    <a:pt x="17" y="32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0" y="44"/>
                    <a:pt x="0" y="4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5" y="61"/>
                    <a:pt x="15" y="61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1" y="80"/>
                    <a:pt x="12" y="80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0" y="89"/>
                    <a:pt x="33" y="83"/>
                    <a:pt x="33" y="83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7" y="98"/>
                    <a:pt x="62" y="85"/>
                    <a:pt x="62" y="85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8" y="82"/>
                    <a:pt x="81" y="88"/>
                    <a:pt x="82" y="88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6" y="61"/>
                    <a:pt x="86" y="61"/>
                    <a:pt x="86" y="61"/>
                  </a:cubicBezTo>
                  <a:close/>
                  <a:moveTo>
                    <a:pt x="50" y="65"/>
                  </a:moveTo>
                  <a:cubicBezTo>
                    <a:pt x="42" y="65"/>
                    <a:pt x="35" y="58"/>
                    <a:pt x="35" y="50"/>
                  </a:cubicBezTo>
                  <a:cubicBezTo>
                    <a:pt x="35" y="40"/>
                    <a:pt x="42" y="33"/>
                    <a:pt x="50" y="33"/>
                  </a:cubicBezTo>
                  <a:cubicBezTo>
                    <a:pt x="59" y="33"/>
                    <a:pt x="66" y="40"/>
                    <a:pt x="66" y="50"/>
                  </a:cubicBezTo>
                  <a:cubicBezTo>
                    <a:pt x="66" y="58"/>
                    <a:pt x="59" y="65"/>
                    <a:pt x="50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755576" y="267494"/>
            <a:ext cx="3168352" cy="461665"/>
          </a:xfrm>
          <a:prstGeom prst="rect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 err="1"/>
              <a:t>ExpressJS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3" name="Group 58"/>
          <p:cNvGrpSpPr/>
          <p:nvPr/>
        </p:nvGrpSpPr>
        <p:grpSpPr>
          <a:xfrm>
            <a:off x="200089" y="1157591"/>
            <a:ext cx="2993195" cy="3147605"/>
            <a:chOff x="6232318" y="1631840"/>
            <a:chExt cx="4969784" cy="5226160"/>
          </a:xfrm>
        </p:grpSpPr>
        <p:sp>
          <p:nvSpPr>
            <p:cNvPr id="55" name="Freeform 5"/>
            <p:cNvSpPr>
              <a:spLocks noEditPoints="1"/>
            </p:cNvSpPr>
            <p:nvPr/>
          </p:nvSpPr>
          <p:spPr bwMode="auto">
            <a:xfrm>
              <a:off x="7783740" y="4766317"/>
              <a:ext cx="1781183" cy="2091683"/>
            </a:xfrm>
            <a:custGeom>
              <a:avLst/>
              <a:gdLst>
                <a:gd name="T0" fmla="*/ 27 w 764"/>
                <a:gd name="T1" fmla="*/ 536 h 897"/>
                <a:gd name="T2" fmla="*/ 37 w 764"/>
                <a:gd name="T3" fmla="*/ 614 h 897"/>
                <a:gd name="T4" fmla="*/ 23 w 764"/>
                <a:gd name="T5" fmla="*/ 649 h 897"/>
                <a:gd name="T6" fmla="*/ 171 w 764"/>
                <a:gd name="T7" fmla="*/ 735 h 897"/>
                <a:gd name="T8" fmla="*/ 170 w 764"/>
                <a:gd name="T9" fmla="*/ 764 h 897"/>
                <a:gd name="T10" fmla="*/ 197 w 764"/>
                <a:gd name="T11" fmla="*/ 887 h 897"/>
                <a:gd name="T12" fmla="*/ 589 w 764"/>
                <a:gd name="T13" fmla="*/ 897 h 897"/>
                <a:gd name="T14" fmla="*/ 522 w 764"/>
                <a:gd name="T15" fmla="*/ 818 h 897"/>
                <a:gd name="T16" fmla="*/ 524 w 764"/>
                <a:gd name="T17" fmla="*/ 670 h 897"/>
                <a:gd name="T18" fmla="*/ 585 w 764"/>
                <a:gd name="T19" fmla="*/ 615 h 897"/>
                <a:gd name="T20" fmla="*/ 640 w 764"/>
                <a:gd name="T21" fmla="*/ 537 h 897"/>
                <a:gd name="T22" fmla="*/ 640 w 764"/>
                <a:gd name="T23" fmla="*/ 558 h 897"/>
                <a:gd name="T24" fmla="*/ 686 w 764"/>
                <a:gd name="T25" fmla="*/ 508 h 897"/>
                <a:gd name="T26" fmla="*/ 695 w 764"/>
                <a:gd name="T27" fmla="*/ 493 h 897"/>
                <a:gd name="T28" fmla="*/ 764 w 764"/>
                <a:gd name="T29" fmla="*/ 446 h 897"/>
                <a:gd name="T30" fmla="*/ 751 w 764"/>
                <a:gd name="T31" fmla="*/ 442 h 897"/>
                <a:gd name="T32" fmla="*/ 700 w 764"/>
                <a:gd name="T33" fmla="*/ 349 h 897"/>
                <a:gd name="T34" fmla="*/ 702 w 764"/>
                <a:gd name="T35" fmla="*/ 332 h 897"/>
                <a:gd name="T36" fmla="*/ 715 w 764"/>
                <a:gd name="T37" fmla="*/ 345 h 897"/>
                <a:gd name="T38" fmla="*/ 694 w 764"/>
                <a:gd name="T39" fmla="*/ 268 h 897"/>
                <a:gd name="T40" fmla="*/ 694 w 764"/>
                <a:gd name="T41" fmla="*/ 264 h 897"/>
                <a:gd name="T42" fmla="*/ 639 w 764"/>
                <a:gd name="T43" fmla="*/ 208 h 897"/>
                <a:gd name="T44" fmla="*/ 654 w 764"/>
                <a:gd name="T45" fmla="*/ 216 h 897"/>
                <a:gd name="T46" fmla="*/ 692 w 764"/>
                <a:gd name="T47" fmla="*/ 255 h 897"/>
                <a:gd name="T48" fmla="*/ 651 w 764"/>
                <a:gd name="T49" fmla="*/ 178 h 897"/>
                <a:gd name="T50" fmla="*/ 646 w 764"/>
                <a:gd name="T51" fmla="*/ 173 h 897"/>
                <a:gd name="T52" fmla="*/ 620 w 764"/>
                <a:gd name="T53" fmla="*/ 109 h 897"/>
                <a:gd name="T54" fmla="*/ 516 w 764"/>
                <a:gd name="T55" fmla="*/ 139 h 897"/>
                <a:gd name="T56" fmla="*/ 408 w 764"/>
                <a:gd name="T57" fmla="*/ 62 h 897"/>
                <a:gd name="T58" fmla="*/ 381 w 764"/>
                <a:gd name="T59" fmla="*/ 92 h 897"/>
                <a:gd name="T60" fmla="*/ 383 w 764"/>
                <a:gd name="T61" fmla="*/ 73 h 897"/>
                <a:gd name="T62" fmla="*/ 367 w 764"/>
                <a:gd name="T63" fmla="*/ 96 h 897"/>
                <a:gd name="T64" fmla="*/ 348 w 764"/>
                <a:gd name="T65" fmla="*/ 68 h 897"/>
                <a:gd name="T66" fmla="*/ 290 w 764"/>
                <a:gd name="T67" fmla="*/ 59 h 897"/>
                <a:gd name="T68" fmla="*/ 281 w 764"/>
                <a:gd name="T69" fmla="*/ 59 h 897"/>
                <a:gd name="T70" fmla="*/ 291 w 764"/>
                <a:gd name="T71" fmla="*/ 41 h 897"/>
                <a:gd name="T72" fmla="*/ 269 w 764"/>
                <a:gd name="T73" fmla="*/ 62 h 897"/>
                <a:gd name="T74" fmla="*/ 201 w 764"/>
                <a:gd name="T75" fmla="*/ 86 h 897"/>
                <a:gd name="T76" fmla="*/ 161 w 764"/>
                <a:gd name="T77" fmla="*/ 93 h 897"/>
                <a:gd name="T78" fmla="*/ 156 w 764"/>
                <a:gd name="T79" fmla="*/ 96 h 897"/>
                <a:gd name="T80" fmla="*/ 133 w 764"/>
                <a:gd name="T81" fmla="*/ 81 h 897"/>
                <a:gd name="T82" fmla="*/ 73 w 764"/>
                <a:gd name="T83" fmla="*/ 164 h 897"/>
                <a:gd name="T84" fmla="*/ 71 w 764"/>
                <a:gd name="T85" fmla="*/ 166 h 897"/>
                <a:gd name="T86" fmla="*/ 54 w 764"/>
                <a:gd name="T87" fmla="*/ 180 h 897"/>
                <a:gd name="T88" fmla="*/ 91 w 764"/>
                <a:gd name="T89" fmla="*/ 189 h 897"/>
                <a:gd name="T90" fmla="*/ 131 w 764"/>
                <a:gd name="T91" fmla="*/ 251 h 897"/>
                <a:gd name="T92" fmla="*/ 125 w 764"/>
                <a:gd name="T93" fmla="*/ 285 h 897"/>
                <a:gd name="T94" fmla="*/ 93 w 764"/>
                <a:gd name="T95" fmla="*/ 339 h 897"/>
                <a:gd name="T96" fmla="*/ 81 w 764"/>
                <a:gd name="T97" fmla="*/ 389 h 897"/>
                <a:gd name="T98" fmla="*/ 17 w 764"/>
                <a:gd name="T99" fmla="*/ 446 h 897"/>
                <a:gd name="T100" fmla="*/ 35 w 764"/>
                <a:gd name="T101" fmla="*/ 506 h 897"/>
                <a:gd name="T102" fmla="*/ 637 w 764"/>
                <a:gd name="T103" fmla="*/ 203 h 897"/>
                <a:gd name="T104" fmla="*/ 629 w 764"/>
                <a:gd name="T105" fmla="*/ 187 h 897"/>
                <a:gd name="T106" fmla="*/ 656 w 764"/>
                <a:gd name="T107" fmla="*/ 204 h 897"/>
                <a:gd name="T108" fmla="*/ 616 w 764"/>
                <a:gd name="T109" fmla="*/ 178 h 897"/>
                <a:gd name="T110" fmla="*/ 642 w 764"/>
                <a:gd name="T111" fmla="*/ 175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64" h="897">
                  <a:moveTo>
                    <a:pt x="35" y="506"/>
                  </a:moveTo>
                  <a:cubicBezTo>
                    <a:pt x="52" y="520"/>
                    <a:pt x="27" y="536"/>
                    <a:pt x="27" y="536"/>
                  </a:cubicBezTo>
                  <a:cubicBezTo>
                    <a:pt x="17" y="554"/>
                    <a:pt x="43" y="573"/>
                    <a:pt x="43" y="573"/>
                  </a:cubicBezTo>
                  <a:cubicBezTo>
                    <a:pt x="17" y="597"/>
                    <a:pt x="37" y="614"/>
                    <a:pt x="37" y="614"/>
                  </a:cubicBezTo>
                  <a:cubicBezTo>
                    <a:pt x="44" y="619"/>
                    <a:pt x="36" y="627"/>
                    <a:pt x="36" y="627"/>
                  </a:cubicBezTo>
                  <a:cubicBezTo>
                    <a:pt x="29" y="632"/>
                    <a:pt x="23" y="649"/>
                    <a:pt x="23" y="649"/>
                  </a:cubicBezTo>
                  <a:cubicBezTo>
                    <a:pt x="4" y="715"/>
                    <a:pt x="60" y="730"/>
                    <a:pt x="60" y="730"/>
                  </a:cubicBezTo>
                  <a:cubicBezTo>
                    <a:pt x="83" y="739"/>
                    <a:pt x="171" y="735"/>
                    <a:pt x="171" y="735"/>
                  </a:cubicBezTo>
                  <a:cubicBezTo>
                    <a:pt x="171" y="736"/>
                    <a:pt x="171" y="736"/>
                    <a:pt x="171" y="736"/>
                  </a:cubicBezTo>
                  <a:cubicBezTo>
                    <a:pt x="171" y="736"/>
                    <a:pt x="174" y="748"/>
                    <a:pt x="170" y="764"/>
                  </a:cubicBezTo>
                  <a:cubicBezTo>
                    <a:pt x="166" y="781"/>
                    <a:pt x="176" y="813"/>
                    <a:pt x="179" y="823"/>
                  </a:cubicBezTo>
                  <a:cubicBezTo>
                    <a:pt x="182" y="834"/>
                    <a:pt x="189" y="881"/>
                    <a:pt x="197" y="887"/>
                  </a:cubicBezTo>
                  <a:cubicBezTo>
                    <a:pt x="200" y="889"/>
                    <a:pt x="202" y="893"/>
                    <a:pt x="203" y="897"/>
                  </a:cubicBezTo>
                  <a:cubicBezTo>
                    <a:pt x="589" y="897"/>
                    <a:pt x="589" y="897"/>
                    <a:pt x="589" y="897"/>
                  </a:cubicBezTo>
                  <a:cubicBezTo>
                    <a:pt x="580" y="887"/>
                    <a:pt x="572" y="878"/>
                    <a:pt x="565" y="871"/>
                  </a:cubicBezTo>
                  <a:cubicBezTo>
                    <a:pt x="539" y="845"/>
                    <a:pt x="538" y="838"/>
                    <a:pt x="522" y="818"/>
                  </a:cubicBezTo>
                  <a:cubicBezTo>
                    <a:pt x="506" y="797"/>
                    <a:pt x="504" y="766"/>
                    <a:pt x="503" y="738"/>
                  </a:cubicBezTo>
                  <a:cubicBezTo>
                    <a:pt x="502" y="711"/>
                    <a:pt x="518" y="680"/>
                    <a:pt x="524" y="670"/>
                  </a:cubicBezTo>
                  <a:cubicBezTo>
                    <a:pt x="530" y="659"/>
                    <a:pt x="535" y="658"/>
                    <a:pt x="547" y="646"/>
                  </a:cubicBezTo>
                  <a:cubicBezTo>
                    <a:pt x="559" y="634"/>
                    <a:pt x="567" y="632"/>
                    <a:pt x="585" y="615"/>
                  </a:cubicBezTo>
                  <a:cubicBezTo>
                    <a:pt x="604" y="599"/>
                    <a:pt x="613" y="577"/>
                    <a:pt x="621" y="564"/>
                  </a:cubicBezTo>
                  <a:cubicBezTo>
                    <a:pt x="629" y="550"/>
                    <a:pt x="640" y="537"/>
                    <a:pt x="640" y="537"/>
                  </a:cubicBezTo>
                  <a:cubicBezTo>
                    <a:pt x="635" y="545"/>
                    <a:pt x="643" y="577"/>
                    <a:pt x="640" y="559"/>
                  </a:cubicBezTo>
                  <a:cubicBezTo>
                    <a:pt x="640" y="559"/>
                    <a:pt x="640" y="558"/>
                    <a:pt x="640" y="558"/>
                  </a:cubicBezTo>
                  <a:cubicBezTo>
                    <a:pt x="640" y="539"/>
                    <a:pt x="674" y="496"/>
                    <a:pt x="674" y="496"/>
                  </a:cubicBezTo>
                  <a:cubicBezTo>
                    <a:pt x="673" y="500"/>
                    <a:pt x="686" y="508"/>
                    <a:pt x="686" y="508"/>
                  </a:cubicBezTo>
                  <a:cubicBezTo>
                    <a:pt x="676" y="501"/>
                    <a:pt x="683" y="478"/>
                    <a:pt x="683" y="478"/>
                  </a:cubicBezTo>
                  <a:cubicBezTo>
                    <a:pt x="692" y="470"/>
                    <a:pt x="695" y="493"/>
                    <a:pt x="695" y="493"/>
                  </a:cubicBezTo>
                  <a:cubicBezTo>
                    <a:pt x="712" y="482"/>
                    <a:pt x="701" y="457"/>
                    <a:pt x="701" y="457"/>
                  </a:cubicBezTo>
                  <a:cubicBezTo>
                    <a:pt x="753" y="468"/>
                    <a:pt x="764" y="446"/>
                    <a:pt x="764" y="446"/>
                  </a:cubicBezTo>
                  <a:cubicBezTo>
                    <a:pt x="755" y="456"/>
                    <a:pt x="736" y="450"/>
                    <a:pt x="736" y="450"/>
                  </a:cubicBezTo>
                  <a:cubicBezTo>
                    <a:pt x="749" y="444"/>
                    <a:pt x="751" y="442"/>
                    <a:pt x="751" y="442"/>
                  </a:cubicBezTo>
                  <a:cubicBezTo>
                    <a:pt x="670" y="475"/>
                    <a:pt x="689" y="396"/>
                    <a:pt x="689" y="396"/>
                  </a:cubicBezTo>
                  <a:cubicBezTo>
                    <a:pt x="711" y="374"/>
                    <a:pt x="700" y="349"/>
                    <a:pt x="700" y="349"/>
                  </a:cubicBezTo>
                  <a:cubicBezTo>
                    <a:pt x="715" y="365"/>
                    <a:pt x="701" y="394"/>
                    <a:pt x="701" y="394"/>
                  </a:cubicBezTo>
                  <a:cubicBezTo>
                    <a:pt x="718" y="373"/>
                    <a:pt x="705" y="338"/>
                    <a:pt x="702" y="332"/>
                  </a:cubicBezTo>
                  <a:cubicBezTo>
                    <a:pt x="700" y="326"/>
                    <a:pt x="700" y="318"/>
                    <a:pt x="700" y="318"/>
                  </a:cubicBezTo>
                  <a:cubicBezTo>
                    <a:pt x="714" y="329"/>
                    <a:pt x="715" y="345"/>
                    <a:pt x="715" y="345"/>
                  </a:cubicBezTo>
                  <a:cubicBezTo>
                    <a:pt x="719" y="334"/>
                    <a:pt x="698" y="303"/>
                    <a:pt x="698" y="303"/>
                  </a:cubicBezTo>
                  <a:cubicBezTo>
                    <a:pt x="702" y="294"/>
                    <a:pt x="694" y="268"/>
                    <a:pt x="694" y="268"/>
                  </a:cubicBezTo>
                  <a:cubicBezTo>
                    <a:pt x="702" y="263"/>
                    <a:pt x="715" y="275"/>
                    <a:pt x="715" y="275"/>
                  </a:cubicBezTo>
                  <a:cubicBezTo>
                    <a:pt x="712" y="265"/>
                    <a:pt x="694" y="264"/>
                    <a:pt x="694" y="264"/>
                  </a:cubicBezTo>
                  <a:cubicBezTo>
                    <a:pt x="694" y="259"/>
                    <a:pt x="678" y="249"/>
                    <a:pt x="678" y="249"/>
                  </a:cubicBezTo>
                  <a:cubicBezTo>
                    <a:pt x="671" y="224"/>
                    <a:pt x="639" y="208"/>
                    <a:pt x="639" y="208"/>
                  </a:cubicBezTo>
                  <a:cubicBezTo>
                    <a:pt x="645" y="207"/>
                    <a:pt x="651" y="207"/>
                    <a:pt x="655" y="208"/>
                  </a:cubicBezTo>
                  <a:cubicBezTo>
                    <a:pt x="655" y="213"/>
                    <a:pt x="654" y="216"/>
                    <a:pt x="654" y="216"/>
                  </a:cubicBezTo>
                  <a:cubicBezTo>
                    <a:pt x="655" y="213"/>
                    <a:pt x="656" y="211"/>
                    <a:pt x="656" y="208"/>
                  </a:cubicBezTo>
                  <a:cubicBezTo>
                    <a:pt x="687" y="215"/>
                    <a:pt x="692" y="255"/>
                    <a:pt x="692" y="255"/>
                  </a:cubicBezTo>
                  <a:cubicBezTo>
                    <a:pt x="689" y="221"/>
                    <a:pt x="672" y="209"/>
                    <a:pt x="657" y="205"/>
                  </a:cubicBezTo>
                  <a:cubicBezTo>
                    <a:pt x="660" y="193"/>
                    <a:pt x="657" y="184"/>
                    <a:pt x="651" y="178"/>
                  </a:cubicBezTo>
                  <a:cubicBezTo>
                    <a:pt x="662" y="168"/>
                    <a:pt x="658" y="154"/>
                    <a:pt x="658" y="154"/>
                  </a:cubicBezTo>
                  <a:cubicBezTo>
                    <a:pt x="656" y="164"/>
                    <a:pt x="652" y="169"/>
                    <a:pt x="646" y="173"/>
                  </a:cubicBezTo>
                  <a:cubicBezTo>
                    <a:pt x="626" y="156"/>
                    <a:pt x="588" y="154"/>
                    <a:pt x="588" y="154"/>
                  </a:cubicBezTo>
                  <a:cubicBezTo>
                    <a:pt x="622" y="139"/>
                    <a:pt x="620" y="109"/>
                    <a:pt x="620" y="109"/>
                  </a:cubicBezTo>
                  <a:cubicBezTo>
                    <a:pt x="613" y="149"/>
                    <a:pt x="576" y="150"/>
                    <a:pt x="566" y="145"/>
                  </a:cubicBezTo>
                  <a:cubicBezTo>
                    <a:pt x="556" y="140"/>
                    <a:pt x="531" y="143"/>
                    <a:pt x="516" y="139"/>
                  </a:cubicBezTo>
                  <a:cubicBezTo>
                    <a:pt x="501" y="136"/>
                    <a:pt x="482" y="114"/>
                    <a:pt x="482" y="114"/>
                  </a:cubicBezTo>
                  <a:cubicBezTo>
                    <a:pt x="483" y="50"/>
                    <a:pt x="408" y="62"/>
                    <a:pt x="408" y="62"/>
                  </a:cubicBezTo>
                  <a:cubicBezTo>
                    <a:pt x="398" y="36"/>
                    <a:pt x="368" y="45"/>
                    <a:pt x="368" y="45"/>
                  </a:cubicBezTo>
                  <a:cubicBezTo>
                    <a:pt x="439" y="56"/>
                    <a:pt x="381" y="92"/>
                    <a:pt x="381" y="92"/>
                  </a:cubicBezTo>
                  <a:cubicBezTo>
                    <a:pt x="381" y="92"/>
                    <a:pt x="387" y="95"/>
                    <a:pt x="379" y="92"/>
                  </a:cubicBezTo>
                  <a:cubicBezTo>
                    <a:pt x="371" y="88"/>
                    <a:pt x="383" y="73"/>
                    <a:pt x="383" y="73"/>
                  </a:cubicBezTo>
                  <a:cubicBezTo>
                    <a:pt x="368" y="84"/>
                    <a:pt x="379" y="97"/>
                    <a:pt x="379" y="97"/>
                  </a:cubicBezTo>
                  <a:cubicBezTo>
                    <a:pt x="388" y="105"/>
                    <a:pt x="377" y="99"/>
                    <a:pt x="367" y="96"/>
                  </a:cubicBezTo>
                  <a:cubicBezTo>
                    <a:pt x="358" y="93"/>
                    <a:pt x="348" y="90"/>
                    <a:pt x="348" y="90"/>
                  </a:cubicBezTo>
                  <a:cubicBezTo>
                    <a:pt x="334" y="81"/>
                    <a:pt x="348" y="68"/>
                    <a:pt x="348" y="68"/>
                  </a:cubicBezTo>
                  <a:cubicBezTo>
                    <a:pt x="359" y="59"/>
                    <a:pt x="366" y="87"/>
                    <a:pt x="366" y="87"/>
                  </a:cubicBezTo>
                  <a:cubicBezTo>
                    <a:pt x="360" y="36"/>
                    <a:pt x="290" y="59"/>
                    <a:pt x="290" y="59"/>
                  </a:cubicBezTo>
                  <a:cubicBezTo>
                    <a:pt x="326" y="20"/>
                    <a:pt x="354" y="36"/>
                    <a:pt x="354" y="36"/>
                  </a:cubicBezTo>
                  <a:cubicBezTo>
                    <a:pt x="328" y="16"/>
                    <a:pt x="281" y="59"/>
                    <a:pt x="281" y="59"/>
                  </a:cubicBezTo>
                  <a:cubicBezTo>
                    <a:pt x="285" y="47"/>
                    <a:pt x="308" y="35"/>
                    <a:pt x="308" y="35"/>
                  </a:cubicBezTo>
                  <a:cubicBezTo>
                    <a:pt x="301" y="34"/>
                    <a:pt x="291" y="41"/>
                    <a:pt x="291" y="41"/>
                  </a:cubicBezTo>
                  <a:cubicBezTo>
                    <a:pt x="307" y="18"/>
                    <a:pt x="317" y="32"/>
                    <a:pt x="317" y="32"/>
                  </a:cubicBezTo>
                  <a:cubicBezTo>
                    <a:pt x="307" y="0"/>
                    <a:pt x="269" y="62"/>
                    <a:pt x="269" y="62"/>
                  </a:cubicBezTo>
                  <a:cubicBezTo>
                    <a:pt x="253" y="51"/>
                    <a:pt x="240" y="69"/>
                    <a:pt x="240" y="69"/>
                  </a:cubicBezTo>
                  <a:cubicBezTo>
                    <a:pt x="218" y="50"/>
                    <a:pt x="201" y="86"/>
                    <a:pt x="201" y="86"/>
                  </a:cubicBezTo>
                  <a:cubicBezTo>
                    <a:pt x="196" y="87"/>
                    <a:pt x="191" y="93"/>
                    <a:pt x="191" y="93"/>
                  </a:cubicBezTo>
                  <a:cubicBezTo>
                    <a:pt x="180" y="85"/>
                    <a:pt x="161" y="93"/>
                    <a:pt x="161" y="93"/>
                  </a:cubicBezTo>
                  <a:cubicBezTo>
                    <a:pt x="164" y="68"/>
                    <a:pt x="185" y="65"/>
                    <a:pt x="192" y="65"/>
                  </a:cubicBezTo>
                  <a:cubicBezTo>
                    <a:pt x="158" y="65"/>
                    <a:pt x="156" y="96"/>
                    <a:pt x="156" y="96"/>
                  </a:cubicBezTo>
                  <a:cubicBezTo>
                    <a:pt x="141" y="85"/>
                    <a:pt x="99" y="105"/>
                    <a:pt x="99" y="105"/>
                  </a:cubicBezTo>
                  <a:cubicBezTo>
                    <a:pt x="105" y="71"/>
                    <a:pt x="133" y="81"/>
                    <a:pt x="133" y="81"/>
                  </a:cubicBezTo>
                  <a:cubicBezTo>
                    <a:pt x="101" y="65"/>
                    <a:pt x="91" y="115"/>
                    <a:pt x="91" y="115"/>
                  </a:cubicBezTo>
                  <a:cubicBezTo>
                    <a:pt x="71" y="123"/>
                    <a:pt x="73" y="164"/>
                    <a:pt x="73" y="164"/>
                  </a:cubicBezTo>
                  <a:cubicBezTo>
                    <a:pt x="63" y="160"/>
                    <a:pt x="65" y="147"/>
                    <a:pt x="65" y="147"/>
                  </a:cubicBezTo>
                  <a:cubicBezTo>
                    <a:pt x="60" y="158"/>
                    <a:pt x="71" y="166"/>
                    <a:pt x="71" y="166"/>
                  </a:cubicBezTo>
                  <a:cubicBezTo>
                    <a:pt x="68" y="174"/>
                    <a:pt x="74" y="185"/>
                    <a:pt x="74" y="185"/>
                  </a:cubicBezTo>
                  <a:cubicBezTo>
                    <a:pt x="64" y="187"/>
                    <a:pt x="54" y="180"/>
                    <a:pt x="54" y="180"/>
                  </a:cubicBezTo>
                  <a:cubicBezTo>
                    <a:pt x="61" y="191"/>
                    <a:pt x="91" y="188"/>
                    <a:pt x="91" y="188"/>
                  </a:cubicBezTo>
                  <a:cubicBezTo>
                    <a:pt x="91" y="188"/>
                    <a:pt x="102" y="171"/>
                    <a:pt x="91" y="189"/>
                  </a:cubicBezTo>
                  <a:cubicBezTo>
                    <a:pt x="81" y="207"/>
                    <a:pt x="129" y="230"/>
                    <a:pt x="129" y="230"/>
                  </a:cubicBezTo>
                  <a:cubicBezTo>
                    <a:pt x="115" y="237"/>
                    <a:pt x="131" y="251"/>
                    <a:pt x="131" y="251"/>
                  </a:cubicBezTo>
                  <a:cubicBezTo>
                    <a:pt x="118" y="231"/>
                    <a:pt x="146" y="232"/>
                    <a:pt x="146" y="232"/>
                  </a:cubicBezTo>
                  <a:cubicBezTo>
                    <a:pt x="144" y="235"/>
                    <a:pt x="129" y="277"/>
                    <a:pt x="125" y="285"/>
                  </a:cubicBezTo>
                  <a:cubicBezTo>
                    <a:pt x="122" y="293"/>
                    <a:pt x="119" y="297"/>
                    <a:pt x="109" y="310"/>
                  </a:cubicBezTo>
                  <a:cubicBezTo>
                    <a:pt x="99" y="324"/>
                    <a:pt x="93" y="339"/>
                    <a:pt x="93" y="339"/>
                  </a:cubicBezTo>
                  <a:cubicBezTo>
                    <a:pt x="81" y="351"/>
                    <a:pt x="98" y="365"/>
                    <a:pt x="98" y="365"/>
                  </a:cubicBezTo>
                  <a:cubicBezTo>
                    <a:pt x="103" y="370"/>
                    <a:pt x="98" y="382"/>
                    <a:pt x="81" y="389"/>
                  </a:cubicBezTo>
                  <a:cubicBezTo>
                    <a:pt x="65" y="396"/>
                    <a:pt x="57" y="408"/>
                    <a:pt x="51" y="414"/>
                  </a:cubicBezTo>
                  <a:cubicBezTo>
                    <a:pt x="45" y="419"/>
                    <a:pt x="35" y="428"/>
                    <a:pt x="17" y="446"/>
                  </a:cubicBezTo>
                  <a:cubicBezTo>
                    <a:pt x="0" y="463"/>
                    <a:pt x="6" y="475"/>
                    <a:pt x="6" y="475"/>
                  </a:cubicBezTo>
                  <a:cubicBezTo>
                    <a:pt x="9" y="496"/>
                    <a:pt x="35" y="506"/>
                    <a:pt x="35" y="506"/>
                  </a:cubicBezTo>
                  <a:close/>
                  <a:moveTo>
                    <a:pt x="656" y="204"/>
                  </a:moveTo>
                  <a:cubicBezTo>
                    <a:pt x="645" y="202"/>
                    <a:pt x="637" y="203"/>
                    <a:pt x="637" y="203"/>
                  </a:cubicBezTo>
                  <a:cubicBezTo>
                    <a:pt x="638" y="198"/>
                    <a:pt x="628" y="193"/>
                    <a:pt x="628" y="193"/>
                  </a:cubicBezTo>
                  <a:cubicBezTo>
                    <a:pt x="629" y="190"/>
                    <a:pt x="629" y="187"/>
                    <a:pt x="629" y="187"/>
                  </a:cubicBezTo>
                  <a:cubicBezTo>
                    <a:pt x="637" y="185"/>
                    <a:pt x="643" y="183"/>
                    <a:pt x="648" y="180"/>
                  </a:cubicBezTo>
                  <a:cubicBezTo>
                    <a:pt x="655" y="188"/>
                    <a:pt x="657" y="197"/>
                    <a:pt x="656" y="204"/>
                  </a:cubicBezTo>
                  <a:close/>
                  <a:moveTo>
                    <a:pt x="642" y="175"/>
                  </a:moveTo>
                  <a:cubicBezTo>
                    <a:pt x="630" y="181"/>
                    <a:pt x="616" y="178"/>
                    <a:pt x="616" y="178"/>
                  </a:cubicBezTo>
                  <a:cubicBezTo>
                    <a:pt x="618" y="173"/>
                    <a:pt x="605" y="168"/>
                    <a:pt x="605" y="168"/>
                  </a:cubicBezTo>
                  <a:cubicBezTo>
                    <a:pt x="623" y="168"/>
                    <a:pt x="634" y="171"/>
                    <a:pt x="642" y="175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60" name="Group 4"/>
            <p:cNvGrpSpPr/>
            <p:nvPr/>
          </p:nvGrpSpPr>
          <p:grpSpPr>
            <a:xfrm>
              <a:off x="6911115" y="4116699"/>
              <a:ext cx="934635" cy="960622"/>
              <a:chOff x="6746504" y="3812399"/>
              <a:chExt cx="1130908" cy="1162352"/>
            </a:xfrm>
          </p:grpSpPr>
          <p:sp>
            <p:nvSpPr>
              <p:cNvPr id="127" name="Freeform 6"/>
              <p:cNvSpPr>
                <a:spLocks/>
              </p:cNvSpPr>
              <p:nvPr/>
            </p:nvSpPr>
            <p:spPr bwMode="auto">
              <a:xfrm>
                <a:off x="6746504" y="3812399"/>
                <a:ext cx="1130908" cy="1162352"/>
              </a:xfrm>
              <a:custGeom>
                <a:avLst/>
                <a:gdLst>
                  <a:gd name="T0" fmla="*/ 419 w 441"/>
                  <a:gd name="T1" fmla="*/ 163 h 453"/>
                  <a:gd name="T2" fmla="*/ 166 w 441"/>
                  <a:gd name="T3" fmla="*/ 34 h 453"/>
                  <a:gd name="T4" fmla="*/ 33 w 441"/>
                  <a:gd name="T5" fmla="*/ 285 h 453"/>
                  <a:gd name="T6" fmla="*/ 286 w 441"/>
                  <a:gd name="T7" fmla="*/ 415 h 453"/>
                  <a:gd name="T8" fmla="*/ 299 w 441"/>
                  <a:gd name="T9" fmla="*/ 410 h 453"/>
                  <a:gd name="T10" fmla="*/ 391 w 441"/>
                  <a:gd name="T11" fmla="*/ 453 h 453"/>
                  <a:gd name="T12" fmla="*/ 373 w 441"/>
                  <a:gd name="T13" fmla="*/ 361 h 453"/>
                  <a:gd name="T14" fmla="*/ 419 w 441"/>
                  <a:gd name="T15" fmla="*/ 163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1" h="453">
                    <a:moveTo>
                      <a:pt x="419" y="163"/>
                    </a:moveTo>
                    <a:cubicBezTo>
                      <a:pt x="386" y="58"/>
                      <a:pt x="272" y="0"/>
                      <a:pt x="166" y="34"/>
                    </a:cubicBezTo>
                    <a:cubicBezTo>
                      <a:pt x="59" y="67"/>
                      <a:pt x="0" y="180"/>
                      <a:pt x="33" y="285"/>
                    </a:cubicBezTo>
                    <a:cubicBezTo>
                      <a:pt x="66" y="390"/>
                      <a:pt x="180" y="448"/>
                      <a:pt x="286" y="415"/>
                    </a:cubicBezTo>
                    <a:cubicBezTo>
                      <a:pt x="290" y="413"/>
                      <a:pt x="295" y="412"/>
                      <a:pt x="299" y="410"/>
                    </a:cubicBezTo>
                    <a:cubicBezTo>
                      <a:pt x="391" y="453"/>
                      <a:pt x="391" y="453"/>
                      <a:pt x="391" y="453"/>
                    </a:cubicBezTo>
                    <a:cubicBezTo>
                      <a:pt x="373" y="361"/>
                      <a:pt x="373" y="361"/>
                      <a:pt x="373" y="361"/>
                    </a:cubicBezTo>
                    <a:cubicBezTo>
                      <a:pt x="421" y="310"/>
                      <a:pt x="441" y="235"/>
                      <a:pt x="419" y="16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28" name="Freeform 22"/>
              <p:cNvSpPr>
                <a:spLocks noEditPoints="1"/>
              </p:cNvSpPr>
              <p:nvPr/>
            </p:nvSpPr>
            <p:spPr bwMode="auto">
              <a:xfrm>
                <a:off x="6928664" y="4178887"/>
                <a:ext cx="548648" cy="549732"/>
              </a:xfrm>
              <a:custGeom>
                <a:avLst/>
                <a:gdLst>
                  <a:gd name="T0" fmla="*/ 206 w 214"/>
                  <a:gd name="T1" fmla="*/ 84 h 214"/>
                  <a:gd name="T2" fmla="*/ 194 w 214"/>
                  <a:gd name="T3" fmla="*/ 84 h 214"/>
                  <a:gd name="T4" fmla="*/ 185 w 214"/>
                  <a:gd name="T5" fmla="*/ 60 h 214"/>
                  <a:gd name="T6" fmla="*/ 193 w 214"/>
                  <a:gd name="T7" fmla="*/ 52 h 214"/>
                  <a:gd name="T8" fmla="*/ 193 w 214"/>
                  <a:gd name="T9" fmla="*/ 41 h 214"/>
                  <a:gd name="T10" fmla="*/ 170 w 214"/>
                  <a:gd name="T11" fmla="*/ 19 h 214"/>
                  <a:gd name="T12" fmla="*/ 159 w 214"/>
                  <a:gd name="T13" fmla="*/ 19 h 214"/>
                  <a:gd name="T14" fmla="*/ 152 w 214"/>
                  <a:gd name="T15" fmla="*/ 26 h 214"/>
                  <a:gd name="T16" fmla="*/ 130 w 214"/>
                  <a:gd name="T17" fmla="*/ 16 h 214"/>
                  <a:gd name="T18" fmla="*/ 130 w 214"/>
                  <a:gd name="T19" fmla="*/ 8 h 214"/>
                  <a:gd name="T20" fmla="*/ 123 w 214"/>
                  <a:gd name="T21" fmla="*/ 0 h 214"/>
                  <a:gd name="T22" fmla="*/ 91 w 214"/>
                  <a:gd name="T23" fmla="*/ 0 h 214"/>
                  <a:gd name="T24" fmla="*/ 84 w 214"/>
                  <a:gd name="T25" fmla="*/ 8 h 214"/>
                  <a:gd name="T26" fmla="*/ 84 w 214"/>
                  <a:gd name="T27" fmla="*/ 14 h 214"/>
                  <a:gd name="T28" fmla="*/ 56 w 214"/>
                  <a:gd name="T29" fmla="*/ 25 h 214"/>
                  <a:gd name="T30" fmla="*/ 52 w 214"/>
                  <a:gd name="T31" fmla="*/ 21 h 214"/>
                  <a:gd name="T32" fmla="*/ 41 w 214"/>
                  <a:gd name="T33" fmla="*/ 22 h 214"/>
                  <a:gd name="T34" fmla="*/ 19 w 214"/>
                  <a:gd name="T35" fmla="*/ 44 h 214"/>
                  <a:gd name="T36" fmla="*/ 19 w 214"/>
                  <a:gd name="T37" fmla="*/ 55 h 214"/>
                  <a:gd name="T38" fmla="*/ 23 w 214"/>
                  <a:gd name="T39" fmla="*/ 58 h 214"/>
                  <a:gd name="T40" fmla="*/ 13 w 214"/>
                  <a:gd name="T41" fmla="*/ 84 h 214"/>
                  <a:gd name="T42" fmla="*/ 8 w 214"/>
                  <a:gd name="T43" fmla="*/ 84 h 214"/>
                  <a:gd name="T44" fmla="*/ 0 w 214"/>
                  <a:gd name="T45" fmla="*/ 91 h 214"/>
                  <a:gd name="T46" fmla="*/ 0 w 214"/>
                  <a:gd name="T47" fmla="*/ 123 h 214"/>
                  <a:gd name="T48" fmla="*/ 8 w 214"/>
                  <a:gd name="T49" fmla="*/ 131 h 214"/>
                  <a:gd name="T50" fmla="*/ 13 w 214"/>
                  <a:gd name="T51" fmla="*/ 131 h 214"/>
                  <a:gd name="T52" fmla="*/ 26 w 214"/>
                  <a:gd name="T53" fmla="*/ 157 h 214"/>
                  <a:gd name="T54" fmla="*/ 21 w 214"/>
                  <a:gd name="T55" fmla="*/ 162 h 214"/>
                  <a:gd name="T56" fmla="*/ 21 w 214"/>
                  <a:gd name="T57" fmla="*/ 173 h 214"/>
                  <a:gd name="T58" fmla="*/ 44 w 214"/>
                  <a:gd name="T59" fmla="*/ 195 h 214"/>
                  <a:gd name="T60" fmla="*/ 55 w 214"/>
                  <a:gd name="T61" fmla="*/ 195 h 214"/>
                  <a:gd name="T62" fmla="*/ 61 w 214"/>
                  <a:gd name="T63" fmla="*/ 189 h 214"/>
                  <a:gd name="T64" fmla="*/ 84 w 214"/>
                  <a:gd name="T65" fmla="*/ 197 h 214"/>
                  <a:gd name="T66" fmla="*/ 84 w 214"/>
                  <a:gd name="T67" fmla="*/ 206 h 214"/>
                  <a:gd name="T68" fmla="*/ 91 w 214"/>
                  <a:gd name="T69" fmla="*/ 214 h 214"/>
                  <a:gd name="T70" fmla="*/ 123 w 214"/>
                  <a:gd name="T71" fmla="*/ 214 h 214"/>
                  <a:gd name="T72" fmla="*/ 130 w 214"/>
                  <a:gd name="T73" fmla="*/ 206 h 214"/>
                  <a:gd name="T74" fmla="*/ 130 w 214"/>
                  <a:gd name="T75" fmla="*/ 195 h 214"/>
                  <a:gd name="T76" fmla="*/ 153 w 214"/>
                  <a:gd name="T77" fmla="*/ 184 h 214"/>
                  <a:gd name="T78" fmla="*/ 162 w 214"/>
                  <a:gd name="T79" fmla="*/ 193 h 214"/>
                  <a:gd name="T80" fmla="*/ 173 w 214"/>
                  <a:gd name="T81" fmla="*/ 193 h 214"/>
                  <a:gd name="T82" fmla="*/ 195 w 214"/>
                  <a:gd name="T83" fmla="*/ 170 h 214"/>
                  <a:gd name="T84" fmla="*/ 195 w 214"/>
                  <a:gd name="T85" fmla="*/ 159 h 214"/>
                  <a:gd name="T86" fmla="*/ 185 w 214"/>
                  <a:gd name="T87" fmla="*/ 150 h 214"/>
                  <a:gd name="T88" fmla="*/ 193 w 214"/>
                  <a:gd name="T89" fmla="*/ 131 h 214"/>
                  <a:gd name="T90" fmla="*/ 206 w 214"/>
                  <a:gd name="T91" fmla="*/ 131 h 214"/>
                  <a:gd name="T92" fmla="*/ 214 w 214"/>
                  <a:gd name="T93" fmla="*/ 123 h 214"/>
                  <a:gd name="T94" fmla="*/ 214 w 214"/>
                  <a:gd name="T95" fmla="*/ 91 h 214"/>
                  <a:gd name="T96" fmla="*/ 206 w 214"/>
                  <a:gd name="T97" fmla="*/ 84 h 214"/>
                  <a:gd name="T98" fmla="*/ 103 w 214"/>
                  <a:gd name="T99" fmla="*/ 156 h 214"/>
                  <a:gd name="T100" fmla="*/ 53 w 214"/>
                  <a:gd name="T101" fmla="*/ 106 h 214"/>
                  <a:gd name="T102" fmla="*/ 103 w 214"/>
                  <a:gd name="T103" fmla="*/ 55 h 214"/>
                  <a:gd name="T104" fmla="*/ 153 w 214"/>
                  <a:gd name="T105" fmla="*/ 106 h 214"/>
                  <a:gd name="T106" fmla="*/ 103 w 214"/>
                  <a:gd name="T107" fmla="*/ 156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14" h="214">
                    <a:moveTo>
                      <a:pt x="206" y="84"/>
                    </a:moveTo>
                    <a:cubicBezTo>
                      <a:pt x="194" y="84"/>
                      <a:pt x="194" y="84"/>
                      <a:pt x="194" y="84"/>
                    </a:cubicBezTo>
                    <a:cubicBezTo>
                      <a:pt x="192" y="75"/>
                      <a:pt x="189" y="68"/>
                      <a:pt x="185" y="60"/>
                    </a:cubicBezTo>
                    <a:cubicBezTo>
                      <a:pt x="193" y="52"/>
                      <a:pt x="193" y="52"/>
                      <a:pt x="193" y="52"/>
                    </a:cubicBezTo>
                    <a:cubicBezTo>
                      <a:pt x="196" y="49"/>
                      <a:pt x="196" y="44"/>
                      <a:pt x="193" y="41"/>
                    </a:cubicBezTo>
                    <a:cubicBezTo>
                      <a:pt x="170" y="19"/>
                      <a:pt x="170" y="19"/>
                      <a:pt x="170" y="19"/>
                    </a:cubicBezTo>
                    <a:cubicBezTo>
                      <a:pt x="167" y="16"/>
                      <a:pt x="162" y="16"/>
                      <a:pt x="159" y="19"/>
                    </a:cubicBezTo>
                    <a:cubicBezTo>
                      <a:pt x="152" y="26"/>
                      <a:pt x="152" y="26"/>
                      <a:pt x="152" y="26"/>
                    </a:cubicBezTo>
                    <a:cubicBezTo>
                      <a:pt x="146" y="22"/>
                      <a:pt x="138" y="19"/>
                      <a:pt x="130" y="16"/>
                    </a:cubicBezTo>
                    <a:cubicBezTo>
                      <a:pt x="130" y="8"/>
                      <a:pt x="130" y="8"/>
                      <a:pt x="130" y="8"/>
                    </a:cubicBezTo>
                    <a:cubicBezTo>
                      <a:pt x="130" y="4"/>
                      <a:pt x="127" y="0"/>
                      <a:pt x="123" y="0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87" y="0"/>
                      <a:pt x="84" y="4"/>
                      <a:pt x="84" y="8"/>
                    </a:cubicBezTo>
                    <a:cubicBezTo>
                      <a:pt x="84" y="14"/>
                      <a:pt x="84" y="14"/>
                      <a:pt x="84" y="14"/>
                    </a:cubicBezTo>
                    <a:cubicBezTo>
                      <a:pt x="74" y="17"/>
                      <a:pt x="64" y="20"/>
                      <a:pt x="56" y="25"/>
                    </a:cubicBezTo>
                    <a:cubicBezTo>
                      <a:pt x="52" y="21"/>
                      <a:pt x="52" y="21"/>
                      <a:pt x="52" y="21"/>
                    </a:cubicBezTo>
                    <a:cubicBezTo>
                      <a:pt x="49" y="18"/>
                      <a:pt x="44" y="19"/>
                      <a:pt x="41" y="22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16" y="47"/>
                      <a:pt x="16" y="52"/>
                      <a:pt x="19" y="55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18" y="66"/>
                      <a:pt x="15" y="75"/>
                      <a:pt x="13" y="84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4" y="84"/>
                      <a:pt x="0" y="87"/>
                      <a:pt x="0" y="91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127"/>
                      <a:pt x="4" y="131"/>
                      <a:pt x="8" y="131"/>
                    </a:cubicBezTo>
                    <a:cubicBezTo>
                      <a:pt x="13" y="131"/>
                      <a:pt x="13" y="131"/>
                      <a:pt x="13" y="131"/>
                    </a:cubicBezTo>
                    <a:cubicBezTo>
                      <a:pt x="16" y="140"/>
                      <a:pt x="20" y="149"/>
                      <a:pt x="26" y="157"/>
                    </a:cubicBezTo>
                    <a:cubicBezTo>
                      <a:pt x="21" y="162"/>
                      <a:pt x="21" y="162"/>
                      <a:pt x="21" y="162"/>
                    </a:cubicBezTo>
                    <a:cubicBezTo>
                      <a:pt x="18" y="165"/>
                      <a:pt x="18" y="170"/>
                      <a:pt x="21" y="173"/>
                    </a:cubicBezTo>
                    <a:cubicBezTo>
                      <a:pt x="44" y="195"/>
                      <a:pt x="44" y="195"/>
                      <a:pt x="44" y="195"/>
                    </a:cubicBezTo>
                    <a:cubicBezTo>
                      <a:pt x="47" y="198"/>
                      <a:pt x="52" y="198"/>
                      <a:pt x="55" y="195"/>
                    </a:cubicBezTo>
                    <a:cubicBezTo>
                      <a:pt x="61" y="189"/>
                      <a:pt x="61" y="189"/>
                      <a:pt x="61" y="189"/>
                    </a:cubicBezTo>
                    <a:cubicBezTo>
                      <a:pt x="68" y="192"/>
                      <a:pt x="76" y="195"/>
                      <a:pt x="84" y="197"/>
                    </a:cubicBezTo>
                    <a:cubicBezTo>
                      <a:pt x="84" y="206"/>
                      <a:pt x="84" y="206"/>
                      <a:pt x="84" y="206"/>
                    </a:cubicBezTo>
                    <a:cubicBezTo>
                      <a:pt x="84" y="211"/>
                      <a:pt x="87" y="214"/>
                      <a:pt x="91" y="214"/>
                    </a:cubicBezTo>
                    <a:cubicBezTo>
                      <a:pt x="123" y="214"/>
                      <a:pt x="123" y="214"/>
                      <a:pt x="123" y="214"/>
                    </a:cubicBezTo>
                    <a:cubicBezTo>
                      <a:pt x="127" y="214"/>
                      <a:pt x="130" y="211"/>
                      <a:pt x="130" y="206"/>
                    </a:cubicBezTo>
                    <a:cubicBezTo>
                      <a:pt x="130" y="195"/>
                      <a:pt x="130" y="195"/>
                      <a:pt x="130" y="195"/>
                    </a:cubicBezTo>
                    <a:cubicBezTo>
                      <a:pt x="139" y="192"/>
                      <a:pt x="146" y="189"/>
                      <a:pt x="153" y="184"/>
                    </a:cubicBezTo>
                    <a:cubicBezTo>
                      <a:pt x="162" y="193"/>
                      <a:pt x="162" y="193"/>
                      <a:pt x="162" y="193"/>
                    </a:cubicBezTo>
                    <a:cubicBezTo>
                      <a:pt x="165" y="196"/>
                      <a:pt x="170" y="196"/>
                      <a:pt x="173" y="193"/>
                    </a:cubicBezTo>
                    <a:cubicBezTo>
                      <a:pt x="195" y="170"/>
                      <a:pt x="195" y="170"/>
                      <a:pt x="195" y="170"/>
                    </a:cubicBezTo>
                    <a:cubicBezTo>
                      <a:pt x="198" y="167"/>
                      <a:pt x="198" y="162"/>
                      <a:pt x="195" y="159"/>
                    </a:cubicBezTo>
                    <a:cubicBezTo>
                      <a:pt x="185" y="150"/>
                      <a:pt x="185" y="150"/>
                      <a:pt x="185" y="150"/>
                    </a:cubicBezTo>
                    <a:cubicBezTo>
                      <a:pt x="188" y="144"/>
                      <a:pt x="191" y="137"/>
                      <a:pt x="193" y="131"/>
                    </a:cubicBezTo>
                    <a:cubicBezTo>
                      <a:pt x="206" y="131"/>
                      <a:pt x="206" y="131"/>
                      <a:pt x="206" y="131"/>
                    </a:cubicBezTo>
                    <a:cubicBezTo>
                      <a:pt x="210" y="131"/>
                      <a:pt x="214" y="127"/>
                      <a:pt x="214" y="123"/>
                    </a:cubicBezTo>
                    <a:cubicBezTo>
                      <a:pt x="214" y="91"/>
                      <a:pt x="214" y="91"/>
                      <a:pt x="214" y="91"/>
                    </a:cubicBezTo>
                    <a:cubicBezTo>
                      <a:pt x="214" y="87"/>
                      <a:pt x="210" y="84"/>
                      <a:pt x="206" y="84"/>
                    </a:cubicBezTo>
                    <a:close/>
                    <a:moveTo>
                      <a:pt x="103" y="156"/>
                    </a:moveTo>
                    <a:cubicBezTo>
                      <a:pt x="76" y="156"/>
                      <a:pt x="53" y="133"/>
                      <a:pt x="53" y="106"/>
                    </a:cubicBezTo>
                    <a:cubicBezTo>
                      <a:pt x="53" y="78"/>
                      <a:pt x="76" y="55"/>
                      <a:pt x="103" y="55"/>
                    </a:cubicBezTo>
                    <a:cubicBezTo>
                      <a:pt x="131" y="55"/>
                      <a:pt x="153" y="78"/>
                      <a:pt x="153" y="106"/>
                    </a:cubicBezTo>
                    <a:cubicBezTo>
                      <a:pt x="153" y="133"/>
                      <a:pt x="131" y="156"/>
                      <a:pt x="103" y="1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29" name="Freeform 23"/>
              <p:cNvSpPr>
                <a:spLocks noEditPoints="1"/>
              </p:cNvSpPr>
              <p:nvPr/>
            </p:nvSpPr>
            <p:spPr bwMode="auto">
              <a:xfrm>
                <a:off x="7433940" y="4159370"/>
                <a:ext cx="292757" cy="291672"/>
              </a:xfrm>
              <a:custGeom>
                <a:avLst/>
                <a:gdLst>
                  <a:gd name="T0" fmla="*/ 103 w 114"/>
                  <a:gd name="T1" fmla="*/ 30 h 114"/>
                  <a:gd name="T2" fmla="*/ 97 w 114"/>
                  <a:gd name="T3" fmla="*/ 31 h 114"/>
                  <a:gd name="T4" fmla="*/ 89 w 114"/>
                  <a:gd name="T5" fmla="*/ 21 h 114"/>
                  <a:gd name="T6" fmla="*/ 92 w 114"/>
                  <a:gd name="T7" fmla="*/ 16 h 114"/>
                  <a:gd name="T8" fmla="*/ 90 w 114"/>
                  <a:gd name="T9" fmla="*/ 10 h 114"/>
                  <a:gd name="T10" fmla="*/ 75 w 114"/>
                  <a:gd name="T11" fmla="*/ 3 h 114"/>
                  <a:gd name="T12" fmla="*/ 69 w 114"/>
                  <a:gd name="T13" fmla="*/ 5 h 114"/>
                  <a:gd name="T14" fmla="*/ 67 w 114"/>
                  <a:gd name="T15" fmla="*/ 9 h 114"/>
                  <a:gd name="T16" fmla="*/ 54 w 114"/>
                  <a:gd name="T17" fmla="*/ 8 h 114"/>
                  <a:gd name="T18" fmla="*/ 53 w 114"/>
                  <a:gd name="T19" fmla="*/ 3 h 114"/>
                  <a:gd name="T20" fmla="*/ 48 w 114"/>
                  <a:gd name="T21" fmla="*/ 1 h 114"/>
                  <a:gd name="T22" fmla="*/ 32 w 114"/>
                  <a:gd name="T23" fmla="*/ 6 h 114"/>
                  <a:gd name="T24" fmla="*/ 29 w 114"/>
                  <a:gd name="T25" fmla="*/ 11 h 114"/>
                  <a:gd name="T26" fmla="*/ 31 w 114"/>
                  <a:gd name="T27" fmla="*/ 14 h 114"/>
                  <a:gd name="T28" fmla="*/ 18 w 114"/>
                  <a:gd name="T29" fmla="*/ 24 h 114"/>
                  <a:gd name="T30" fmla="*/ 16 w 114"/>
                  <a:gd name="T31" fmla="*/ 23 h 114"/>
                  <a:gd name="T32" fmla="*/ 10 w 114"/>
                  <a:gd name="T33" fmla="*/ 24 h 114"/>
                  <a:gd name="T34" fmla="*/ 3 w 114"/>
                  <a:gd name="T35" fmla="*/ 39 h 114"/>
                  <a:gd name="T36" fmla="*/ 5 w 114"/>
                  <a:gd name="T37" fmla="*/ 45 h 114"/>
                  <a:gd name="T38" fmla="*/ 7 w 114"/>
                  <a:gd name="T39" fmla="*/ 46 h 114"/>
                  <a:gd name="T40" fmla="*/ 6 w 114"/>
                  <a:gd name="T41" fmla="*/ 60 h 114"/>
                  <a:gd name="T42" fmla="*/ 3 w 114"/>
                  <a:gd name="T43" fmla="*/ 61 h 114"/>
                  <a:gd name="T44" fmla="*/ 1 w 114"/>
                  <a:gd name="T45" fmla="*/ 66 h 114"/>
                  <a:gd name="T46" fmla="*/ 6 w 114"/>
                  <a:gd name="T47" fmla="*/ 82 h 114"/>
                  <a:gd name="T48" fmla="*/ 11 w 114"/>
                  <a:gd name="T49" fmla="*/ 85 h 114"/>
                  <a:gd name="T50" fmla="*/ 14 w 114"/>
                  <a:gd name="T51" fmla="*/ 84 h 114"/>
                  <a:gd name="T52" fmla="*/ 24 w 114"/>
                  <a:gd name="T53" fmla="*/ 95 h 114"/>
                  <a:gd name="T54" fmla="*/ 23 w 114"/>
                  <a:gd name="T55" fmla="*/ 98 h 114"/>
                  <a:gd name="T56" fmla="*/ 24 w 114"/>
                  <a:gd name="T57" fmla="*/ 104 h 114"/>
                  <a:gd name="T58" fmla="*/ 39 w 114"/>
                  <a:gd name="T59" fmla="*/ 111 h 114"/>
                  <a:gd name="T60" fmla="*/ 45 w 114"/>
                  <a:gd name="T61" fmla="*/ 109 h 114"/>
                  <a:gd name="T62" fmla="*/ 47 w 114"/>
                  <a:gd name="T63" fmla="*/ 105 h 114"/>
                  <a:gd name="T64" fmla="*/ 59 w 114"/>
                  <a:gd name="T65" fmla="*/ 106 h 114"/>
                  <a:gd name="T66" fmla="*/ 61 w 114"/>
                  <a:gd name="T67" fmla="*/ 111 h 114"/>
                  <a:gd name="T68" fmla="*/ 66 w 114"/>
                  <a:gd name="T69" fmla="*/ 113 h 114"/>
                  <a:gd name="T70" fmla="*/ 82 w 114"/>
                  <a:gd name="T71" fmla="*/ 108 h 114"/>
                  <a:gd name="T72" fmla="*/ 85 w 114"/>
                  <a:gd name="T73" fmla="*/ 103 h 114"/>
                  <a:gd name="T74" fmla="*/ 83 w 114"/>
                  <a:gd name="T75" fmla="*/ 97 h 114"/>
                  <a:gd name="T76" fmla="*/ 93 w 114"/>
                  <a:gd name="T77" fmla="*/ 89 h 114"/>
                  <a:gd name="T78" fmla="*/ 98 w 114"/>
                  <a:gd name="T79" fmla="*/ 92 h 114"/>
                  <a:gd name="T80" fmla="*/ 104 w 114"/>
                  <a:gd name="T81" fmla="*/ 90 h 114"/>
                  <a:gd name="T82" fmla="*/ 111 w 114"/>
                  <a:gd name="T83" fmla="*/ 75 h 114"/>
                  <a:gd name="T84" fmla="*/ 109 w 114"/>
                  <a:gd name="T85" fmla="*/ 69 h 114"/>
                  <a:gd name="T86" fmla="*/ 103 w 114"/>
                  <a:gd name="T87" fmla="*/ 66 h 114"/>
                  <a:gd name="T88" fmla="*/ 104 w 114"/>
                  <a:gd name="T89" fmla="*/ 55 h 114"/>
                  <a:gd name="T90" fmla="*/ 111 w 114"/>
                  <a:gd name="T91" fmla="*/ 53 h 114"/>
                  <a:gd name="T92" fmla="*/ 113 w 114"/>
                  <a:gd name="T93" fmla="*/ 48 h 114"/>
                  <a:gd name="T94" fmla="*/ 108 w 114"/>
                  <a:gd name="T95" fmla="*/ 32 h 114"/>
                  <a:gd name="T96" fmla="*/ 103 w 114"/>
                  <a:gd name="T97" fmla="*/ 30 h 114"/>
                  <a:gd name="T98" fmla="*/ 63 w 114"/>
                  <a:gd name="T99" fmla="*/ 82 h 114"/>
                  <a:gd name="T100" fmla="*/ 30 w 114"/>
                  <a:gd name="T101" fmla="*/ 65 h 114"/>
                  <a:gd name="T102" fmla="*/ 47 w 114"/>
                  <a:gd name="T103" fmla="*/ 32 h 114"/>
                  <a:gd name="T104" fmla="*/ 80 w 114"/>
                  <a:gd name="T105" fmla="*/ 49 h 114"/>
                  <a:gd name="T106" fmla="*/ 63 w 114"/>
                  <a:gd name="T107" fmla="*/ 8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4" h="114">
                    <a:moveTo>
                      <a:pt x="103" y="30"/>
                    </a:moveTo>
                    <a:cubicBezTo>
                      <a:pt x="97" y="31"/>
                      <a:pt x="97" y="31"/>
                      <a:pt x="97" y="31"/>
                    </a:cubicBezTo>
                    <a:cubicBezTo>
                      <a:pt x="95" y="28"/>
                      <a:pt x="92" y="24"/>
                      <a:pt x="89" y="21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14"/>
                      <a:pt x="92" y="11"/>
                      <a:pt x="90" y="10"/>
                    </a:cubicBezTo>
                    <a:cubicBezTo>
                      <a:pt x="75" y="3"/>
                      <a:pt x="75" y="3"/>
                      <a:pt x="75" y="3"/>
                    </a:cubicBezTo>
                    <a:cubicBezTo>
                      <a:pt x="73" y="2"/>
                      <a:pt x="70" y="3"/>
                      <a:pt x="69" y="5"/>
                    </a:cubicBezTo>
                    <a:cubicBezTo>
                      <a:pt x="67" y="9"/>
                      <a:pt x="67" y="9"/>
                      <a:pt x="67" y="9"/>
                    </a:cubicBezTo>
                    <a:cubicBezTo>
                      <a:pt x="63" y="8"/>
                      <a:pt x="59" y="8"/>
                      <a:pt x="54" y="8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2" y="1"/>
                      <a:pt x="50" y="0"/>
                      <a:pt x="48" y="1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0" y="7"/>
                      <a:pt x="29" y="9"/>
                      <a:pt x="29" y="11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26" y="17"/>
                      <a:pt x="22" y="20"/>
                      <a:pt x="18" y="24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4" y="22"/>
                      <a:pt x="11" y="22"/>
                      <a:pt x="10" y="24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2" y="41"/>
                      <a:pt x="3" y="44"/>
                      <a:pt x="5" y="45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51"/>
                      <a:pt x="5" y="55"/>
                      <a:pt x="6" y="60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1" y="62"/>
                      <a:pt x="0" y="64"/>
                      <a:pt x="1" y="66"/>
                    </a:cubicBezTo>
                    <a:cubicBezTo>
                      <a:pt x="6" y="82"/>
                      <a:pt x="6" y="82"/>
                      <a:pt x="6" y="82"/>
                    </a:cubicBezTo>
                    <a:cubicBezTo>
                      <a:pt x="7" y="84"/>
                      <a:pt x="9" y="85"/>
                      <a:pt x="11" y="85"/>
                    </a:cubicBezTo>
                    <a:cubicBezTo>
                      <a:pt x="14" y="84"/>
                      <a:pt x="14" y="84"/>
                      <a:pt x="14" y="84"/>
                    </a:cubicBezTo>
                    <a:cubicBezTo>
                      <a:pt x="17" y="88"/>
                      <a:pt x="20" y="92"/>
                      <a:pt x="24" y="95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2" y="100"/>
                      <a:pt x="22" y="103"/>
                      <a:pt x="24" y="104"/>
                    </a:cubicBezTo>
                    <a:cubicBezTo>
                      <a:pt x="39" y="111"/>
                      <a:pt x="39" y="111"/>
                      <a:pt x="39" y="111"/>
                    </a:cubicBezTo>
                    <a:cubicBezTo>
                      <a:pt x="41" y="112"/>
                      <a:pt x="44" y="111"/>
                      <a:pt x="45" y="109"/>
                    </a:cubicBezTo>
                    <a:cubicBezTo>
                      <a:pt x="47" y="105"/>
                      <a:pt x="47" y="105"/>
                      <a:pt x="47" y="105"/>
                    </a:cubicBezTo>
                    <a:cubicBezTo>
                      <a:pt x="51" y="106"/>
                      <a:pt x="55" y="106"/>
                      <a:pt x="59" y="106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2" y="113"/>
                      <a:pt x="64" y="114"/>
                      <a:pt x="66" y="113"/>
                    </a:cubicBezTo>
                    <a:cubicBezTo>
                      <a:pt x="82" y="108"/>
                      <a:pt x="82" y="108"/>
                      <a:pt x="82" y="108"/>
                    </a:cubicBezTo>
                    <a:cubicBezTo>
                      <a:pt x="84" y="108"/>
                      <a:pt x="85" y="105"/>
                      <a:pt x="85" y="103"/>
                    </a:cubicBezTo>
                    <a:cubicBezTo>
                      <a:pt x="83" y="97"/>
                      <a:pt x="83" y="97"/>
                      <a:pt x="83" y="97"/>
                    </a:cubicBezTo>
                    <a:cubicBezTo>
                      <a:pt x="86" y="95"/>
                      <a:pt x="90" y="92"/>
                      <a:pt x="93" y="89"/>
                    </a:cubicBezTo>
                    <a:cubicBezTo>
                      <a:pt x="98" y="92"/>
                      <a:pt x="98" y="92"/>
                      <a:pt x="98" y="92"/>
                    </a:cubicBezTo>
                    <a:cubicBezTo>
                      <a:pt x="100" y="92"/>
                      <a:pt x="103" y="92"/>
                      <a:pt x="104" y="90"/>
                    </a:cubicBezTo>
                    <a:cubicBezTo>
                      <a:pt x="111" y="75"/>
                      <a:pt x="111" y="75"/>
                      <a:pt x="111" y="75"/>
                    </a:cubicBezTo>
                    <a:cubicBezTo>
                      <a:pt x="112" y="73"/>
                      <a:pt x="111" y="70"/>
                      <a:pt x="109" y="69"/>
                    </a:cubicBezTo>
                    <a:cubicBezTo>
                      <a:pt x="103" y="66"/>
                      <a:pt x="103" y="66"/>
                      <a:pt x="103" y="66"/>
                    </a:cubicBezTo>
                    <a:cubicBezTo>
                      <a:pt x="104" y="63"/>
                      <a:pt x="104" y="59"/>
                      <a:pt x="104" y="55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13" y="52"/>
                      <a:pt x="114" y="50"/>
                      <a:pt x="113" y="48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08" y="30"/>
                      <a:pt x="105" y="29"/>
                      <a:pt x="103" y="30"/>
                    </a:cubicBezTo>
                    <a:close/>
                    <a:moveTo>
                      <a:pt x="63" y="82"/>
                    </a:moveTo>
                    <a:cubicBezTo>
                      <a:pt x="49" y="86"/>
                      <a:pt x="34" y="79"/>
                      <a:pt x="30" y="65"/>
                    </a:cubicBezTo>
                    <a:cubicBezTo>
                      <a:pt x="25" y="51"/>
                      <a:pt x="33" y="36"/>
                      <a:pt x="47" y="32"/>
                    </a:cubicBezTo>
                    <a:cubicBezTo>
                      <a:pt x="61" y="27"/>
                      <a:pt x="76" y="35"/>
                      <a:pt x="80" y="49"/>
                    </a:cubicBezTo>
                    <a:cubicBezTo>
                      <a:pt x="85" y="63"/>
                      <a:pt x="77" y="78"/>
                      <a:pt x="63" y="8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6" name="Group 8"/>
            <p:cNvGrpSpPr/>
            <p:nvPr/>
          </p:nvGrpSpPr>
          <p:grpSpPr>
            <a:xfrm>
              <a:off x="8820262" y="4009693"/>
              <a:ext cx="724050" cy="741973"/>
              <a:chOff x="8990972" y="3802641"/>
              <a:chExt cx="876101" cy="897787"/>
            </a:xfrm>
          </p:grpSpPr>
          <p:sp>
            <p:nvSpPr>
              <p:cNvPr id="123" name="Freeform 8"/>
              <p:cNvSpPr>
                <a:spLocks/>
              </p:cNvSpPr>
              <p:nvPr/>
            </p:nvSpPr>
            <p:spPr bwMode="auto">
              <a:xfrm>
                <a:off x="8990972" y="3802641"/>
                <a:ext cx="876101" cy="897787"/>
              </a:xfrm>
              <a:custGeom>
                <a:avLst/>
                <a:gdLst>
                  <a:gd name="T0" fmla="*/ 266 w 342"/>
                  <a:gd name="T1" fmla="*/ 292 h 350"/>
                  <a:gd name="T2" fmla="*/ 290 w 342"/>
                  <a:gd name="T3" fmla="*/ 78 h 350"/>
                  <a:gd name="T4" fmla="*/ 76 w 342"/>
                  <a:gd name="T5" fmla="*/ 52 h 350"/>
                  <a:gd name="T6" fmla="*/ 53 w 342"/>
                  <a:gd name="T7" fmla="*/ 265 h 350"/>
                  <a:gd name="T8" fmla="*/ 59 w 342"/>
                  <a:gd name="T9" fmla="*/ 273 h 350"/>
                  <a:gd name="T10" fmla="*/ 54 w 342"/>
                  <a:gd name="T11" fmla="*/ 350 h 350"/>
                  <a:gd name="T12" fmla="*/ 114 w 342"/>
                  <a:gd name="T13" fmla="*/ 312 h 350"/>
                  <a:gd name="T14" fmla="*/ 266 w 342"/>
                  <a:gd name="T15" fmla="*/ 292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2" h="350">
                    <a:moveTo>
                      <a:pt x="266" y="292"/>
                    </a:moveTo>
                    <a:cubicBezTo>
                      <a:pt x="331" y="240"/>
                      <a:pt x="342" y="144"/>
                      <a:pt x="290" y="78"/>
                    </a:cubicBezTo>
                    <a:cubicBezTo>
                      <a:pt x="237" y="12"/>
                      <a:pt x="142" y="0"/>
                      <a:pt x="76" y="52"/>
                    </a:cubicBezTo>
                    <a:cubicBezTo>
                      <a:pt x="11" y="104"/>
                      <a:pt x="0" y="199"/>
                      <a:pt x="53" y="265"/>
                    </a:cubicBezTo>
                    <a:cubicBezTo>
                      <a:pt x="55" y="268"/>
                      <a:pt x="57" y="271"/>
                      <a:pt x="59" y="273"/>
                    </a:cubicBezTo>
                    <a:cubicBezTo>
                      <a:pt x="54" y="350"/>
                      <a:pt x="54" y="350"/>
                      <a:pt x="54" y="350"/>
                    </a:cubicBezTo>
                    <a:cubicBezTo>
                      <a:pt x="114" y="312"/>
                      <a:pt x="114" y="312"/>
                      <a:pt x="114" y="312"/>
                    </a:cubicBezTo>
                    <a:cubicBezTo>
                      <a:pt x="163" y="333"/>
                      <a:pt x="221" y="327"/>
                      <a:pt x="266" y="2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24" name="Freeform 24"/>
              <p:cNvSpPr>
                <a:spLocks/>
              </p:cNvSpPr>
              <p:nvPr/>
            </p:nvSpPr>
            <p:spPr bwMode="auto">
              <a:xfrm>
                <a:off x="9139518" y="4086723"/>
                <a:ext cx="535636" cy="285167"/>
              </a:xfrm>
              <a:custGeom>
                <a:avLst/>
                <a:gdLst>
                  <a:gd name="T0" fmla="*/ 190 w 209"/>
                  <a:gd name="T1" fmla="*/ 21 h 111"/>
                  <a:gd name="T2" fmla="*/ 48 w 209"/>
                  <a:gd name="T3" fmla="*/ 21 h 111"/>
                  <a:gd name="T4" fmla="*/ 46 w 209"/>
                  <a:gd name="T5" fmla="*/ 21 h 111"/>
                  <a:gd name="T6" fmla="*/ 30 w 209"/>
                  <a:gd name="T7" fmla="*/ 3 h 111"/>
                  <a:gd name="T8" fmla="*/ 23 w 209"/>
                  <a:gd name="T9" fmla="*/ 0 h 111"/>
                  <a:gd name="T10" fmla="*/ 14 w 209"/>
                  <a:gd name="T11" fmla="*/ 0 h 111"/>
                  <a:gd name="T12" fmla="*/ 10 w 209"/>
                  <a:gd name="T13" fmla="*/ 0 h 111"/>
                  <a:gd name="T14" fmla="*/ 0 w 209"/>
                  <a:gd name="T15" fmla="*/ 10 h 111"/>
                  <a:gd name="T16" fmla="*/ 10 w 209"/>
                  <a:gd name="T17" fmla="*/ 20 h 111"/>
                  <a:gd name="T18" fmla="*/ 18 w 209"/>
                  <a:gd name="T19" fmla="*/ 15 h 111"/>
                  <a:gd name="T20" fmla="*/ 23 w 209"/>
                  <a:gd name="T21" fmla="*/ 15 h 111"/>
                  <a:gd name="T22" fmla="*/ 31 w 209"/>
                  <a:gd name="T23" fmla="*/ 19 h 111"/>
                  <a:gd name="T24" fmla="*/ 36 w 209"/>
                  <a:gd name="T25" fmla="*/ 26 h 111"/>
                  <a:gd name="T26" fmla="*/ 36 w 209"/>
                  <a:gd name="T27" fmla="*/ 32 h 111"/>
                  <a:gd name="T28" fmla="*/ 75 w 209"/>
                  <a:gd name="T29" fmla="*/ 107 h 111"/>
                  <a:gd name="T30" fmla="*/ 76 w 209"/>
                  <a:gd name="T31" fmla="*/ 108 h 111"/>
                  <a:gd name="T32" fmla="*/ 78 w 209"/>
                  <a:gd name="T33" fmla="*/ 110 h 111"/>
                  <a:gd name="T34" fmla="*/ 80 w 209"/>
                  <a:gd name="T35" fmla="*/ 111 h 111"/>
                  <a:gd name="T36" fmla="*/ 83 w 209"/>
                  <a:gd name="T37" fmla="*/ 111 h 111"/>
                  <a:gd name="T38" fmla="*/ 145 w 209"/>
                  <a:gd name="T39" fmla="*/ 111 h 111"/>
                  <a:gd name="T40" fmla="*/ 160 w 209"/>
                  <a:gd name="T41" fmla="*/ 104 h 111"/>
                  <a:gd name="T42" fmla="*/ 160 w 209"/>
                  <a:gd name="T43" fmla="*/ 103 h 111"/>
                  <a:gd name="T44" fmla="*/ 160 w 209"/>
                  <a:gd name="T45" fmla="*/ 102 h 111"/>
                  <a:gd name="T46" fmla="*/ 160 w 209"/>
                  <a:gd name="T47" fmla="*/ 101 h 111"/>
                  <a:gd name="T48" fmla="*/ 159 w 209"/>
                  <a:gd name="T49" fmla="*/ 100 h 111"/>
                  <a:gd name="T50" fmla="*/ 159 w 209"/>
                  <a:gd name="T51" fmla="*/ 99 h 111"/>
                  <a:gd name="T52" fmla="*/ 157 w 209"/>
                  <a:gd name="T53" fmla="*/ 99 h 111"/>
                  <a:gd name="T54" fmla="*/ 155 w 209"/>
                  <a:gd name="T55" fmla="*/ 98 h 111"/>
                  <a:gd name="T56" fmla="*/ 88 w 209"/>
                  <a:gd name="T57" fmla="*/ 98 h 111"/>
                  <a:gd name="T58" fmla="*/ 83 w 209"/>
                  <a:gd name="T59" fmla="*/ 95 h 111"/>
                  <a:gd name="T60" fmla="*/ 79 w 209"/>
                  <a:gd name="T61" fmla="*/ 85 h 111"/>
                  <a:gd name="T62" fmla="*/ 88 w 209"/>
                  <a:gd name="T63" fmla="*/ 83 h 111"/>
                  <a:gd name="T64" fmla="*/ 167 w 209"/>
                  <a:gd name="T65" fmla="*/ 83 h 111"/>
                  <a:gd name="T66" fmla="*/ 169 w 209"/>
                  <a:gd name="T67" fmla="*/ 83 h 111"/>
                  <a:gd name="T68" fmla="*/ 170 w 209"/>
                  <a:gd name="T69" fmla="*/ 83 h 111"/>
                  <a:gd name="T70" fmla="*/ 171 w 209"/>
                  <a:gd name="T71" fmla="*/ 83 h 111"/>
                  <a:gd name="T72" fmla="*/ 172 w 209"/>
                  <a:gd name="T73" fmla="*/ 82 h 111"/>
                  <a:gd name="T74" fmla="*/ 173 w 209"/>
                  <a:gd name="T75" fmla="*/ 81 h 111"/>
                  <a:gd name="T76" fmla="*/ 174 w 209"/>
                  <a:gd name="T77" fmla="*/ 81 h 111"/>
                  <a:gd name="T78" fmla="*/ 174 w 209"/>
                  <a:gd name="T79" fmla="*/ 80 h 111"/>
                  <a:gd name="T80" fmla="*/ 175 w 209"/>
                  <a:gd name="T81" fmla="*/ 79 h 111"/>
                  <a:gd name="T82" fmla="*/ 202 w 209"/>
                  <a:gd name="T83" fmla="*/ 32 h 111"/>
                  <a:gd name="T84" fmla="*/ 190 w 209"/>
                  <a:gd name="T85" fmla="*/ 2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09" h="111">
                    <a:moveTo>
                      <a:pt x="190" y="21"/>
                    </a:moveTo>
                    <a:cubicBezTo>
                      <a:pt x="48" y="21"/>
                      <a:pt x="48" y="21"/>
                      <a:pt x="48" y="21"/>
                    </a:cubicBezTo>
                    <a:cubicBezTo>
                      <a:pt x="48" y="21"/>
                      <a:pt x="47" y="21"/>
                      <a:pt x="46" y="21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28" y="0"/>
                      <a:pt x="23" y="0"/>
                    </a:cubicBezTo>
                    <a:cubicBezTo>
                      <a:pt x="19" y="1"/>
                      <a:pt x="16" y="0"/>
                      <a:pt x="14" y="0"/>
                    </a:cubicBezTo>
                    <a:cubicBezTo>
                      <a:pt x="12" y="0"/>
                      <a:pt x="11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15"/>
                      <a:pt x="4" y="20"/>
                      <a:pt x="10" y="20"/>
                    </a:cubicBezTo>
                    <a:cubicBezTo>
                      <a:pt x="13" y="20"/>
                      <a:pt x="16" y="18"/>
                      <a:pt x="18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7" y="14"/>
                      <a:pt x="31" y="19"/>
                    </a:cubicBezTo>
                    <a:cubicBezTo>
                      <a:pt x="32" y="20"/>
                      <a:pt x="33" y="23"/>
                      <a:pt x="36" y="26"/>
                    </a:cubicBezTo>
                    <a:cubicBezTo>
                      <a:pt x="35" y="27"/>
                      <a:pt x="36" y="29"/>
                      <a:pt x="36" y="32"/>
                    </a:cubicBezTo>
                    <a:cubicBezTo>
                      <a:pt x="75" y="107"/>
                      <a:pt x="75" y="107"/>
                      <a:pt x="75" y="107"/>
                    </a:cubicBezTo>
                    <a:cubicBezTo>
                      <a:pt x="76" y="108"/>
                      <a:pt x="76" y="108"/>
                      <a:pt x="76" y="108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80" y="111"/>
                      <a:pt x="80" y="111"/>
                      <a:pt x="80" y="111"/>
                    </a:cubicBezTo>
                    <a:cubicBezTo>
                      <a:pt x="83" y="111"/>
                      <a:pt x="83" y="111"/>
                      <a:pt x="83" y="111"/>
                    </a:cubicBezTo>
                    <a:cubicBezTo>
                      <a:pt x="145" y="111"/>
                      <a:pt x="145" y="111"/>
                      <a:pt x="145" y="111"/>
                    </a:cubicBezTo>
                    <a:cubicBezTo>
                      <a:pt x="156" y="111"/>
                      <a:pt x="160" y="107"/>
                      <a:pt x="160" y="104"/>
                    </a:cubicBezTo>
                    <a:cubicBezTo>
                      <a:pt x="160" y="103"/>
                      <a:pt x="160" y="103"/>
                      <a:pt x="160" y="103"/>
                    </a:cubicBezTo>
                    <a:cubicBezTo>
                      <a:pt x="160" y="102"/>
                      <a:pt x="160" y="102"/>
                      <a:pt x="160" y="102"/>
                    </a:cubicBezTo>
                    <a:cubicBezTo>
                      <a:pt x="160" y="101"/>
                      <a:pt x="160" y="101"/>
                      <a:pt x="160" y="101"/>
                    </a:cubicBezTo>
                    <a:cubicBezTo>
                      <a:pt x="159" y="100"/>
                      <a:pt x="159" y="100"/>
                      <a:pt x="159" y="100"/>
                    </a:cubicBezTo>
                    <a:cubicBezTo>
                      <a:pt x="159" y="99"/>
                      <a:pt x="159" y="99"/>
                      <a:pt x="159" y="99"/>
                    </a:cubicBezTo>
                    <a:cubicBezTo>
                      <a:pt x="157" y="99"/>
                      <a:pt x="157" y="99"/>
                      <a:pt x="157" y="99"/>
                    </a:cubicBezTo>
                    <a:cubicBezTo>
                      <a:pt x="155" y="98"/>
                      <a:pt x="155" y="98"/>
                      <a:pt x="155" y="98"/>
                    </a:cubicBezTo>
                    <a:cubicBezTo>
                      <a:pt x="88" y="98"/>
                      <a:pt x="88" y="98"/>
                      <a:pt x="88" y="98"/>
                    </a:cubicBezTo>
                    <a:cubicBezTo>
                      <a:pt x="88" y="98"/>
                      <a:pt x="85" y="99"/>
                      <a:pt x="83" y="95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79" y="83"/>
                      <a:pt x="86" y="83"/>
                      <a:pt x="88" y="83"/>
                    </a:cubicBezTo>
                    <a:cubicBezTo>
                      <a:pt x="167" y="83"/>
                      <a:pt x="167" y="83"/>
                      <a:pt x="167" y="83"/>
                    </a:cubicBezTo>
                    <a:cubicBezTo>
                      <a:pt x="169" y="83"/>
                      <a:pt x="169" y="83"/>
                      <a:pt x="169" y="83"/>
                    </a:cubicBezTo>
                    <a:cubicBezTo>
                      <a:pt x="170" y="83"/>
                      <a:pt x="170" y="83"/>
                      <a:pt x="170" y="83"/>
                    </a:cubicBezTo>
                    <a:cubicBezTo>
                      <a:pt x="171" y="83"/>
                      <a:pt x="171" y="83"/>
                      <a:pt x="171" y="83"/>
                    </a:cubicBezTo>
                    <a:cubicBezTo>
                      <a:pt x="172" y="82"/>
                      <a:pt x="172" y="82"/>
                      <a:pt x="172" y="82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74" y="81"/>
                      <a:pt x="174" y="81"/>
                      <a:pt x="174" y="81"/>
                    </a:cubicBezTo>
                    <a:cubicBezTo>
                      <a:pt x="174" y="80"/>
                      <a:pt x="174" y="80"/>
                      <a:pt x="174" y="80"/>
                    </a:cubicBezTo>
                    <a:cubicBezTo>
                      <a:pt x="175" y="79"/>
                      <a:pt x="175" y="79"/>
                      <a:pt x="175" y="79"/>
                    </a:cubicBezTo>
                    <a:cubicBezTo>
                      <a:pt x="202" y="32"/>
                      <a:pt x="202" y="32"/>
                      <a:pt x="202" y="32"/>
                    </a:cubicBezTo>
                    <a:cubicBezTo>
                      <a:pt x="209" y="21"/>
                      <a:pt x="203" y="21"/>
                      <a:pt x="190" y="2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25" name="Oval 25"/>
              <p:cNvSpPr>
                <a:spLocks noChangeArrowheads="1"/>
              </p:cNvSpPr>
              <p:nvPr/>
            </p:nvSpPr>
            <p:spPr bwMode="auto">
              <a:xfrm>
                <a:off x="9344448" y="4400081"/>
                <a:ext cx="66141" cy="6939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26" name="Oval 26"/>
              <p:cNvSpPr>
                <a:spLocks noChangeArrowheads="1"/>
              </p:cNvSpPr>
              <p:nvPr/>
            </p:nvSpPr>
            <p:spPr bwMode="auto">
              <a:xfrm>
                <a:off x="9477815" y="4400081"/>
                <a:ext cx="66141" cy="6939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7" name="Group 13"/>
            <p:cNvGrpSpPr/>
            <p:nvPr/>
          </p:nvGrpSpPr>
          <p:grpSpPr>
            <a:xfrm>
              <a:off x="9750416" y="2212111"/>
              <a:ext cx="1059194" cy="1174790"/>
              <a:chOff x="10116458" y="1627567"/>
              <a:chExt cx="1281624" cy="1421496"/>
            </a:xfrm>
          </p:grpSpPr>
          <p:sp>
            <p:nvSpPr>
              <p:cNvPr id="116" name="Freeform 11"/>
              <p:cNvSpPr>
                <a:spLocks/>
              </p:cNvSpPr>
              <p:nvPr/>
            </p:nvSpPr>
            <p:spPr bwMode="auto">
              <a:xfrm>
                <a:off x="10116458" y="1627567"/>
                <a:ext cx="1281624" cy="1421496"/>
              </a:xfrm>
              <a:custGeom>
                <a:avLst/>
                <a:gdLst>
                  <a:gd name="T0" fmla="*/ 448 w 500"/>
                  <a:gd name="T1" fmla="*/ 345 h 554"/>
                  <a:gd name="T2" fmla="*/ 345 w 500"/>
                  <a:gd name="T3" fmla="*/ 53 h 554"/>
                  <a:gd name="T4" fmla="*/ 52 w 500"/>
                  <a:gd name="T5" fmla="*/ 153 h 554"/>
                  <a:gd name="T6" fmla="*/ 155 w 500"/>
                  <a:gd name="T7" fmla="*/ 445 h 554"/>
                  <a:gd name="T8" fmla="*/ 169 w 500"/>
                  <a:gd name="T9" fmla="*/ 451 h 554"/>
                  <a:gd name="T10" fmla="*/ 210 w 500"/>
                  <a:gd name="T11" fmla="*/ 554 h 554"/>
                  <a:gd name="T12" fmla="*/ 264 w 500"/>
                  <a:gd name="T13" fmla="*/ 467 h 554"/>
                  <a:gd name="T14" fmla="*/ 448 w 500"/>
                  <a:gd name="T15" fmla="*/ 345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0" h="554">
                    <a:moveTo>
                      <a:pt x="448" y="345"/>
                    </a:moveTo>
                    <a:cubicBezTo>
                      <a:pt x="500" y="237"/>
                      <a:pt x="454" y="106"/>
                      <a:pt x="345" y="53"/>
                    </a:cubicBezTo>
                    <a:cubicBezTo>
                      <a:pt x="235" y="0"/>
                      <a:pt x="104" y="45"/>
                      <a:pt x="52" y="153"/>
                    </a:cubicBezTo>
                    <a:cubicBezTo>
                      <a:pt x="0" y="261"/>
                      <a:pt x="46" y="392"/>
                      <a:pt x="155" y="445"/>
                    </a:cubicBezTo>
                    <a:cubicBezTo>
                      <a:pt x="160" y="447"/>
                      <a:pt x="164" y="449"/>
                      <a:pt x="169" y="451"/>
                    </a:cubicBezTo>
                    <a:cubicBezTo>
                      <a:pt x="210" y="554"/>
                      <a:pt x="210" y="554"/>
                      <a:pt x="210" y="554"/>
                    </a:cubicBezTo>
                    <a:cubicBezTo>
                      <a:pt x="264" y="467"/>
                      <a:pt x="264" y="467"/>
                      <a:pt x="264" y="467"/>
                    </a:cubicBezTo>
                    <a:cubicBezTo>
                      <a:pt x="341" y="463"/>
                      <a:pt x="413" y="418"/>
                      <a:pt x="448" y="34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7" name="Freeform 27"/>
              <p:cNvSpPr>
                <a:spLocks/>
              </p:cNvSpPr>
              <p:nvPr/>
            </p:nvSpPr>
            <p:spPr bwMode="auto">
              <a:xfrm>
                <a:off x="10379939" y="2194647"/>
                <a:ext cx="251554" cy="330707"/>
              </a:xfrm>
              <a:custGeom>
                <a:avLst/>
                <a:gdLst>
                  <a:gd name="T0" fmla="*/ 78 w 98"/>
                  <a:gd name="T1" fmla="*/ 44 h 129"/>
                  <a:gd name="T2" fmla="*/ 98 w 98"/>
                  <a:gd name="T3" fmla="*/ 55 h 129"/>
                  <a:gd name="T4" fmla="*/ 67 w 98"/>
                  <a:gd name="T5" fmla="*/ 0 h 129"/>
                  <a:gd name="T6" fmla="*/ 3 w 98"/>
                  <a:gd name="T7" fmla="*/ 0 h 129"/>
                  <a:gd name="T8" fmla="*/ 21 w 98"/>
                  <a:gd name="T9" fmla="*/ 11 h 129"/>
                  <a:gd name="T10" fmla="*/ 7 w 98"/>
                  <a:gd name="T11" fmla="*/ 38 h 129"/>
                  <a:gd name="T12" fmla="*/ 7 w 98"/>
                  <a:gd name="T13" fmla="*/ 64 h 129"/>
                  <a:gd name="T14" fmla="*/ 44 w 98"/>
                  <a:gd name="T15" fmla="*/ 129 h 129"/>
                  <a:gd name="T16" fmla="*/ 47 w 98"/>
                  <a:gd name="T17" fmla="*/ 97 h 129"/>
                  <a:gd name="T18" fmla="*/ 78 w 98"/>
                  <a:gd name="T19" fmla="*/ 44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129">
                    <a:moveTo>
                      <a:pt x="78" y="44"/>
                    </a:moveTo>
                    <a:cubicBezTo>
                      <a:pt x="98" y="55"/>
                      <a:pt x="98" y="55"/>
                      <a:pt x="98" y="55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0" y="50"/>
                      <a:pt x="7" y="64"/>
                      <a:pt x="7" y="64"/>
                    </a:cubicBezTo>
                    <a:cubicBezTo>
                      <a:pt x="44" y="129"/>
                      <a:pt x="44" y="129"/>
                      <a:pt x="44" y="129"/>
                    </a:cubicBezTo>
                    <a:cubicBezTo>
                      <a:pt x="38" y="117"/>
                      <a:pt x="47" y="97"/>
                      <a:pt x="47" y="97"/>
                    </a:cubicBezTo>
                    <a:lnTo>
                      <a:pt x="78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8" name="Freeform 28"/>
              <p:cNvSpPr>
                <a:spLocks/>
              </p:cNvSpPr>
              <p:nvPr/>
            </p:nvSpPr>
            <p:spPr bwMode="auto">
              <a:xfrm>
                <a:off x="10460176" y="2435358"/>
                <a:ext cx="274324" cy="166980"/>
              </a:xfrm>
              <a:custGeom>
                <a:avLst/>
                <a:gdLst>
                  <a:gd name="T0" fmla="*/ 62 w 107"/>
                  <a:gd name="T1" fmla="*/ 65 h 65"/>
                  <a:gd name="T2" fmla="*/ 107 w 107"/>
                  <a:gd name="T3" fmla="*/ 64 h 65"/>
                  <a:gd name="T4" fmla="*/ 107 w 107"/>
                  <a:gd name="T5" fmla="*/ 0 h 65"/>
                  <a:gd name="T6" fmla="*/ 30 w 107"/>
                  <a:gd name="T7" fmla="*/ 0 h 65"/>
                  <a:gd name="T8" fmla="*/ 62 w 107"/>
                  <a:gd name="T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65">
                    <a:moveTo>
                      <a:pt x="62" y="65"/>
                    </a:moveTo>
                    <a:cubicBezTo>
                      <a:pt x="107" y="64"/>
                      <a:pt x="107" y="64"/>
                      <a:pt x="107" y="64"/>
                    </a:cubicBezTo>
                    <a:cubicBezTo>
                      <a:pt x="107" y="0"/>
                      <a:pt x="107" y="0"/>
                      <a:pt x="107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0" y="58"/>
                      <a:pt x="62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9" name="Freeform 29"/>
              <p:cNvSpPr>
                <a:spLocks/>
              </p:cNvSpPr>
              <p:nvPr/>
            </p:nvSpPr>
            <p:spPr bwMode="auto">
              <a:xfrm>
                <a:off x="10678117" y="1925745"/>
                <a:ext cx="338297" cy="214688"/>
              </a:xfrm>
              <a:custGeom>
                <a:avLst/>
                <a:gdLst>
                  <a:gd name="T0" fmla="*/ 101 w 132"/>
                  <a:gd name="T1" fmla="*/ 83 h 84"/>
                  <a:gd name="T2" fmla="*/ 132 w 132"/>
                  <a:gd name="T3" fmla="*/ 28 h 84"/>
                  <a:gd name="T4" fmla="*/ 113 w 132"/>
                  <a:gd name="T5" fmla="*/ 38 h 84"/>
                  <a:gd name="T6" fmla="*/ 97 w 132"/>
                  <a:gd name="T7" fmla="*/ 12 h 84"/>
                  <a:gd name="T8" fmla="*/ 74 w 132"/>
                  <a:gd name="T9" fmla="*/ 0 h 84"/>
                  <a:gd name="T10" fmla="*/ 0 w 132"/>
                  <a:gd name="T11" fmla="*/ 0 h 84"/>
                  <a:gd name="T12" fmla="*/ 26 w 132"/>
                  <a:gd name="T13" fmla="*/ 19 h 84"/>
                  <a:gd name="T14" fmla="*/ 57 w 132"/>
                  <a:gd name="T15" fmla="*/ 71 h 84"/>
                  <a:gd name="T16" fmla="*/ 38 w 132"/>
                  <a:gd name="T17" fmla="*/ 84 h 84"/>
                  <a:gd name="T18" fmla="*/ 101 w 132"/>
                  <a:gd name="T19" fmla="*/ 8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2" h="84">
                    <a:moveTo>
                      <a:pt x="101" y="83"/>
                    </a:moveTo>
                    <a:cubicBezTo>
                      <a:pt x="132" y="28"/>
                      <a:pt x="132" y="28"/>
                      <a:pt x="132" y="28"/>
                    </a:cubicBezTo>
                    <a:cubicBezTo>
                      <a:pt x="113" y="38"/>
                      <a:pt x="113" y="38"/>
                      <a:pt x="113" y="38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0" y="1"/>
                      <a:pt x="74" y="0"/>
                      <a:pt x="7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3" y="1"/>
                      <a:pt x="26" y="19"/>
                      <a:pt x="26" y="19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38" y="84"/>
                      <a:pt x="38" y="84"/>
                      <a:pt x="38" y="84"/>
                    </a:cubicBezTo>
                    <a:lnTo>
                      <a:pt x="101" y="8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20" name="Freeform 30"/>
              <p:cNvSpPr>
                <a:spLocks/>
              </p:cNvSpPr>
              <p:nvPr/>
            </p:nvSpPr>
            <p:spPr bwMode="auto">
              <a:xfrm>
                <a:off x="10492705" y="1869362"/>
                <a:ext cx="238542" cy="312274"/>
              </a:xfrm>
              <a:custGeom>
                <a:avLst/>
                <a:gdLst>
                  <a:gd name="T0" fmla="*/ 93 w 93"/>
                  <a:gd name="T1" fmla="*/ 55 h 122"/>
                  <a:gd name="T2" fmla="*/ 21 w 93"/>
                  <a:gd name="T3" fmla="*/ 51 h 122"/>
                  <a:gd name="T4" fmla="*/ 0 w 93"/>
                  <a:gd name="T5" fmla="*/ 91 h 122"/>
                  <a:gd name="T6" fmla="*/ 56 w 93"/>
                  <a:gd name="T7" fmla="*/ 122 h 122"/>
                  <a:gd name="T8" fmla="*/ 93 w 93"/>
                  <a:gd name="T9" fmla="*/ 55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22">
                    <a:moveTo>
                      <a:pt x="93" y="55"/>
                    </a:moveTo>
                    <a:cubicBezTo>
                      <a:pt x="93" y="55"/>
                      <a:pt x="57" y="0"/>
                      <a:pt x="21" y="51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56" y="122"/>
                      <a:pt x="56" y="122"/>
                      <a:pt x="56" y="122"/>
                    </a:cubicBezTo>
                    <a:lnTo>
                      <a:pt x="93" y="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21" name="Freeform 31"/>
              <p:cNvSpPr>
                <a:spLocks/>
              </p:cNvSpPr>
              <p:nvPr/>
            </p:nvSpPr>
            <p:spPr bwMode="auto">
              <a:xfrm>
                <a:off x="10787630" y="2374639"/>
                <a:ext cx="313358" cy="278661"/>
              </a:xfrm>
              <a:custGeom>
                <a:avLst/>
                <a:gdLst>
                  <a:gd name="T0" fmla="*/ 93 w 122"/>
                  <a:gd name="T1" fmla="*/ 19 h 109"/>
                  <a:gd name="T2" fmla="*/ 32 w 122"/>
                  <a:gd name="T3" fmla="*/ 22 h 109"/>
                  <a:gd name="T4" fmla="*/ 30 w 122"/>
                  <a:gd name="T5" fmla="*/ 0 h 109"/>
                  <a:gd name="T6" fmla="*/ 0 w 122"/>
                  <a:gd name="T7" fmla="*/ 55 h 109"/>
                  <a:gd name="T8" fmla="*/ 35 w 122"/>
                  <a:gd name="T9" fmla="*/ 109 h 109"/>
                  <a:gd name="T10" fmla="*/ 35 w 122"/>
                  <a:gd name="T11" fmla="*/ 87 h 109"/>
                  <a:gd name="T12" fmla="*/ 65 w 122"/>
                  <a:gd name="T13" fmla="*/ 85 h 109"/>
                  <a:gd name="T14" fmla="*/ 87 w 122"/>
                  <a:gd name="T15" fmla="*/ 71 h 109"/>
                  <a:gd name="T16" fmla="*/ 122 w 122"/>
                  <a:gd name="T17" fmla="*/ 5 h 109"/>
                  <a:gd name="T18" fmla="*/ 93 w 122"/>
                  <a:gd name="T19" fmla="*/ 1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" h="109">
                    <a:moveTo>
                      <a:pt x="93" y="19"/>
                    </a:moveTo>
                    <a:cubicBezTo>
                      <a:pt x="32" y="22"/>
                      <a:pt x="32" y="22"/>
                      <a:pt x="32" y="22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35" y="109"/>
                      <a:pt x="35" y="109"/>
                      <a:pt x="35" y="109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65" y="85"/>
                      <a:pt x="65" y="85"/>
                      <a:pt x="65" y="85"/>
                    </a:cubicBezTo>
                    <a:cubicBezTo>
                      <a:pt x="78" y="84"/>
                      <a:pt x="87" y="71"/>
                      <a:pt x="87" y="71"/>
                    </a:cubicBezTo>
                    <a:cubicBezTo>
                      <a:pt x="122" y="5"/>
                      <a:pt x="122" y="5"/>
                      <a:pt x="122" y="5"/>
                    </a:cubicBezTo>
                    <a:cubicBezTo>
                      <a:pt x="115" y="17"/>
                      <a:pt x="93" y="19"/>
                      <a:pt x="93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22" name="Freeform 32"/>
              <p:cNvSpPr>
                <a:spLocks/>
              </p:cNvSpPr>
              <p:nvPr/>
            </p:nvSpPr>
            <p:spPr bwMode="auto">
              <a:xfrm>
                <a:off x="10896058" y="2143686"/>
                <a:ext cx="271071" cy="253722"/>
              </a:xfrm>
              <a:custGeom>
                <a:avLst/>
                <a:gdLst>
                  <a:gd name="T0" fmla="*/ 41 w 106"/>
                  <a:gd name="T1" fmla="*/ 99 h 99"/>
                  <a:gd name="T2" fmla="*/ 79 w 106"/>
                  <a:gd name="T3" fmla="*/ 38 h 99"/>
                  <a:gd name="T4" fmla="*/ 53 w 106"/>
                  <a:gd name="T5" fmla="*/ 0 h 99"/>
                  <a:gd name="T6" fmla="*/ 0 w 106"/>
                  <a:gd name="T7" fmla="*/ 34 h 99"/>
                  <a:gd name="T8" fmla="*/ 41 w 106"/>
                  <a:gd name="T9" fmla="*/ 99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99">
                    <a:moveTo>
                      <a:pt x="41" y="99"/>
                    </a:moveTo>
                    <a:cubicBezTo>
                      <a:pt x="41" y="99"/>
                      <a:pt x="106" y="93"/>
                      <a:pt x="79" y="38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0" y="34"/>
                      <a:pt x="0" y="34"/>
                      <a:pt x="0" y="34"/>
                    </a:cubicBezTo>
                    <a:lnTo>
                      <a:pt x="41" y="9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8" name="Group 21"/>
            <p:cNvGrpSpPr/>
            <p:nvPr/>
          </p:nvGrpSpPr>
          <p:grpSpPr>
            <a:xfrm>
              <a:off x="7224304" y="2008696"/>
              <a:ext cx="802907" cy="909544"/>
              <a:chOff x="7059862" y="1381434"/>
              <a:chExt cx="971518" cy="1100548"/>
            </a:xfrm>
          </p:grpSpPr>
          <p:sp>
            <p:nvSpPr>
              <p:cNvPr id="112" name="Freeform 17"/>
              <p:cNvSpPr>
                <a:spLocks/>
              </p:cNvSpPr>
              <p:nvPr/>
            </p:nvSpPr>
            <p:spPr bwMode="auto">
              <a:xfrm>
                <a:off x="7059862" y="1381434"/>
                <a:ext cx="971518" cy="1100548"/>
              </a:xfrm>
              <a:custGeom>
                <a:avLst/>
                <a:gdLst>
                  <a:gd name="T0" fmla="*/ 359 w 379"/>
                  <a:gd name="T1" fmla="*/ 224 h 429"/>
                  <a:gd name="T2" fmla="*/ 226 w 379"/>
                  <a:gd name="T3" fmla="*/ 20 h 429"/>
                  <a:gd name="T4" fmla="*/ 20 w 379"/>
                  <a:gd name="T5" fmla="*/ 151 h 429"/>
                  <a:gd name="T6" fmla="*/ 153 w 379"/>
                  <a:gd name="T7" fmla="*/ 355 h 429"/>
                  <a:gd name="T8" fmla="*/ 165 w 379"/>
                  <a:gd name="T9" fmla="*/ 357 h 429"/>
                  <a:gd name="T10" fmla="*/ 215 w 379"/>
                  <a:gd name="T11" fmla="*/ 429 h 429"/>
                  <a:gd name="T12" fmla="*/ 241 w 379"/>
                  <a:gd name="T13" fmla="*/ 352 h 429"/>
                  <a:gd name="T14" fmla="*/ 359 w 379"/>
                  <a:gd name="T15" fmla="*/ 224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9" h="429">
                    <a:moveTo>
                      <a:pt x="359" y="224"/>
                    </a:moveTo>
                    <a:cubicBezTo>
                      <a:pt x="379" y="132"/>
                      <a:pt x="319" y="40"/>
                      <a:pt x="226" y="20"/>
                    </a:cubicBezTo>
                    <a:cubicBezTo>
                      <a:pt x="132" y="0"/>
                      <a:pt x="40" y="58"/>
                      <a:pt x="20" y="151"/>
                    </a:cubicBezTo>
                    <a:cubicBezTo>
                      <a:pt x="0" y="244"/>
                      <a:pt x="60" y="335"/>
                      <a:pt x="153" y="355"/>
                    </a:cubicBezTo>
                    <a:cubicBezTo>
                      <a:pt x="157" y="356"/>
                      <a:pt x="161" y="357"/>
                      <a:pt x="165" y="357"/>
                    </a:cubicBezTo>
                    <a:cubicBezTo>
                      <a:pt x="215" y="429"/>
                      <a:pt x="215" y="429"/>
                      <a:pt x="215" y="429"/>
                    </a:cubicBezTo>
                    <a:cubicBezTo>
                      <a:pt x="241" y="352"/>
                      <a:pt x="241" y="352"/>
                      <a:pt x="241" y="352"/>
                    </a:cubicBezTo>
                    <a:cubicBezTo>
                      <a:pt x="299" y="334"/>
                      <a:pt x="346" y="287"/>
                      <a:pt x="359" y="2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3" name="Freeform 33"/>
              <p:cNvSpPr>
                <a:spLocks noEditPoints="1"/>
              </p:cNvSpPr>
              <p:nvPr/>
            </p:nvSpPr>
            <p:spPr bwMode="auto">
              <a:xfrm>
                <a:off x="7400327" y="1646000"/>
                <a:ext cx="272155" cy="451062"/>
              </a:xfrm>
              <a:custGeom>
                <a:avLst/>
                <a:gdLst>
                  <a:gd name="T0" fmla="*/ 65 w 106"/>
                  <a:gd name="T1" fmla="*/ 81 h 176"/>
                  <a:gd name="T2" fmla="*/ 106 w 106"/>
                  <a:gd name="T3" fmla="*/ 28 h 176"/>
                  <a:gd name="T4" fmla="*/ 106 w 106"/>
                  <a:gd name="T5" fmla="*/ 0 h 176"/>
                  <a:gd name="T6" fmla="*/ 98 w 106"/>
                  <a:gd name="T7" fmla="*/ 0 h 176"/>
                  <a:gd name="T8" fmla="*/ 8 w 106"/>
                  <a:gd name="T9" fmla="*/ 0 h 176"/>
                  <a:gd name="T10" fmla="*/ 0 w 106"/>
                  <a:gd name="T11" fmla="*/ 0 h 176"/>
                  <a:gd name="T12" fmla="*/ 0 w 106"/>
                  <a:gd name="T13" fmla="*/ 28 h 176"/>
                  <a:gd name="T14" fmla="*/ 0 w 106"/>
                  <a:gd name="T15" fmla="*/ 28 h 176"/>
                  <a:gd name="T16" fmla="*/ 42 w 106"/>
                  <a:gd name="T17" fmla="*/ 81 h 176"/>
                  <a:gd name="T18" fmla="*/ 48 w 106"/>
                  <a:gd name="T19" fmla="*/ 89 h 176"/>
                  <a:gd name="T20" fmla="*/ 45 w 106"/>
                  <a:gd name="T21" fmla="*/ 94 h 176"/>
                  <a:gd name="T22" fmla="*/ 0 w 106"/>
                  <a:gd name="T23" fmla="*/ 147 h 176"/>
                  <a:gd name="T24" fmla="*/ 0 w 106"/>
                  <a:gd name="T25" fmla="*/ 147 h 176"/>
                  <a:gd name="T26" fmla="*/ 0 w 106"/>
                  <a:gd name="T27" fmla="*/ 176 h 176"/>
                  <a:gd name="T28" fmla="*/ 8 w 106"/>
                  <a:gd name="T29" fmla="*/ 176 h 176"/>
                  <a:gd name="T30" fmla="*/ 98 w 106"/>
                  <a:gd name="T31" fmla="*/ 176 h 176"/>
                  <a:gd name="T32" fmla="*/ 106 w 106"/>
                  <a:gd name="T33" fmla="*/ 176 h 176"/>
                  <a:gd name="T34" fmla="*/ 106 w 106"/>
                  <a:gd name="T35" fmla="*/ 147 h 176"/>
                  <a:gd name="T36" fmla="*/ 62 w 106"/>
                  <a:gd name="T37" fmla="*/ 94 h 176"/>
                  <a:gd name="T38" fmla="*/ 59 w 106"/>
                  <a:gd name="T39" fmla="*/ 89 h 176"/>
                  <a:gd name="T40" fmla="*/ 65 w 106"/>
                  <a:gd name="T41" fmla="*/ 81 h 176"/>
                  <a:gd name="T42" fmla="*/ 16 w 106"/>
                  <a:gd name="T43" fmla="*/ 147 h 176"/>
                  <a:gd name="T44" fmla="*/ 16 w 106"/>
                  <a:gd name="T45" fmla="*/ 143 h 176"/>
                  <a:gd name="T46" fmla="*/ 16 w 106"/>
                  <a:gd name="T47" fmla="*/ 143 h 176"/>
                  <a:gd name="T48" fmla="*/ 47 w 106"/>
                  <a:gd name="T49" fmla="*/ 106 h 176"/>
                  <a:gd name="T50" fmla="*/ 16 w 106"/>
                  <a:gd name="T51" fmla="*/ 147 h 176"/>
                  <a:gd name="T52" fmla="*/ 90 w 106"/>
                  <a:gd name="T53" fmla="*/ 143 h 176"/>
                  <a:gd name="T54" fmla="*/ 90 w 106"/>
                  <a:gd name="T55" fmla="*/ 145 h 176"/>
                  <a:gd name="T56" fmla="*/ 58 w 106"/>
                  <a:gd name="T57" fmla="*/ 106 h 176"/>
                  <a:gd name="T58" fmla="*/ 90 w 106"/>
                  <a:gd name="T59" fmla="*/ 143 h 176"/>
                  <a:gd name="T60" fmla="*/ 47 w 106"/>
                  <a:gd name="T61" fmla="*/ 47 h 176"/>
                  <a:gd name="T62" fmla="*/ 21 w 106"/>
                  <a:gd name="T63" fmla="*/ 51 h 176"/>
                  <a:gd name="T64" fmla="*/ 16 w 106"/>
                  <a:gd name="T65" fmla="*/ 32 h 176"/>
                  <a:gd name="T66" fmla="*/ 16 w 106"/>
                  <a:gd name="T67" fmla="*/ 32 h 176"/>
                  <a:gd name="T68" fmla="*/ 16 w 106"/>
                  <a:gd name="T69" fmla="*/ 12 h 176"/>
                  <a:gd name="T70" fmla="*/ 22 w 106"/>
                  <a:gd name="T71" fmla="*/ 12 h 176"/>
                  <a:gd name="T72" fmla="*/ 85 w 106"/>
                  <a:gd name="T73" fmla="*/ 12 h 176"/>
                  <a:gd name="T74" fmla="*/ 90 w 106"/>
                  <a:gd name="T75" fmla="*/ 12 h 176"/>
                  <a:gd name="T76" fmla="*/ 90 w 106"/>
                  <a:gd name="T77" fmla="*/ 32 h 176"/>
                  <a:gd name="T78" fmla="*/ 89 w 106"/>
                  <a:gd name="T79" fmla="*/ 42 h 176"/>
                  <a:gd name="T80" fmla="*/ 68 w 106"/>
                  <a:gd name="T81" fmla="*/ 49 h 176"/>
                  <a:gd name="T82" fmla="*/ 47 w 106"/>
                  <a:gd name="T83" fmla="*/ 47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6" h="176">
                    <a:moveTo>
                      <a:pt x="65" y="81"/>
                    </a:moveTo>
                    <a:cubicBezTo>
                      <a:pt x="89" y="75"/>
                      <a:pt x="106" y="54"/>
                      <a:pt x="106" y="28"/>
                    </a:cubicBezTo>
                    <a:cubicBezTo>
                      <a:pt x="106" y="0"/>
                      <a:pt x="106" y="0"/>
                      <a:pt x="106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54"/>
                      <a:pt x="18" y="76"/>
                      <a:pt x="42" y="81"/>
                    </a:cubicBezTo>
                    <a:cubicBezTo>
                      <a:pt x="45" y="83"/>
                      <a:pt x="47" y="86"/>
                      <a:pt x="48" y="89"/>
                    </a:cubicBezTo>
                    <a:cubicBezTo>
                      <a:pt x="47" y="91"/>
                      <a:pt x="46" y="92"/>
                      <a:pt x="45" y="94"/>
                    </a:cubicBezTo>
                    <a:cubicBezTo>
                      <a:pt x="20" y="98"/>
                      <a:pt x="0" y="120"/>
                      <a:pt x="0" y="147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0" y="176"/>
                      <a:pt x="0" y="176"/>
                      <a:pt x="0" y="176"/>
                    </a:cubicBezTo>
                    <a:cubicBezTo>
                      <a:pt x="8" y="176"/>
                      <a:pt x="8" y="176"/>
                      <a:pt x="8" y="176"/>
                    </a:cubicBezTo>
                    <a:cubicBezTo>
                      <a:pt x="98" y="176"/>
                      <a:pt x="98" y="176"/>
                      <a:pt x="98" y="176"/>
                    </a:cubicBezTo>
                    <a:cubicBezTo>
                      <a:pt x="106" y="176"/>
                      <a:pt x="106" y="176"/>
                      <a:pt x="106" y="176"/>
                    </a:cubicBezTo>
                    <a:cubicBezTo>
                      <a:pt x="106" y="147"/>
                      <a:pt x="106" y="147"/>
                      <a:pt x="106" y="147"/>
                    </a:cubicBezTo>
                    <a:cubicBezTo>
                      <a:pt x="106" y="120"/>
                      <a:pt x="87" y="98"/>
                      <a:pt x="62" y="94"/>
                    </a:cubicBezTo>
                    <a:cubicBezTo>
                      <a:pt x="61" y="92"/>
                      <a:pt x="60" y="91"/>
                      <a:pt x="59" y="89"/>
                    </a:cubicBezTo>
                    <a:cubicBezTo>
                      <a:pt x="60" y="86"/>
                      <a:pt x="62" y="83"/>
                      <a:pt x="65" y="81"/>
                    </a:cubicBezTo>
                    <a:close/>
                    <a:moveTo>
                      <a:pt x="16" y="147"/>
                    </a:moveTo>
                    <a:cubicBezTo>
                      <a:pt x="16" y="143"/>
                      <a:pt x="16" y="143"/>
                      <a:pt x="16" y="143"/>
                    </a:cubicBezTo>
                    <a:cubicBezTo>
                      <a:pt x="16" y="143"/>
                      <a:pt x="16" y="143"/>
                      <a:pt x="16" y="143"/>
                    </a:cubicBezTo>
                    <a:cubicBezTo>
                      <a:pt x="16" y="124"/>
                      <a:pt x="29" y="109"/>
                      <a:pt x="47" y="106"/>
                    </a:cubicBezTo>
                    <a:cubicBezTo>
                      <a:pt x="47" y="113"/>
                      <a:pt x="43" y="131"/>
                      <a:pt x="16" y="147"/>
                    </a:cubicBezTo>
                    <a:close/>
                    <a:moveTo>
                      <a:pt x="90" y="143"/>
                    </a:moveTo>
                    <a:cubicBezTo>
                      <a:pt x="90" y="145"/>
                      <a:pt x="90" y="145"/>
                      <a:pt x="90" y="145"/>
                    </a:cubicBezTo>
                    <a:cubicBezTo>
                      <a:pt x="79" y="138"/>
                      <a:pt x="57" y="122"/>
                      <a:pt x="58" y="106"/>
                    </a:cubicBezTo>
                    <a:cubicBezTo>
                      <a:pt x="76" y="109"/>
                      <a:pt x="90" y="124"/>
                      <a:pt x="90" y="143"/>
                    </a:cubicBezTo>
                    <a:close/>
                    <a:moveTo>
                      <a:pt x="47" y="47"/>
                    </a:moveTo>
                    <a:cubicBezTo>
                      <a:pt x="36" y="42"/>
                      <a:pt x="26" y="48"/>
                      <a:pt x="21" y="51"/>
                    </a:cubicBezTo>
                    <a:cubicBezTo>
                      <a:pt x="18" y="46"/>
                      <a:pt x="16" y="39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85" y="12"/>
                      <a:pt x="85" y="12"/>
                      <a:pt x="85" y="12"/>
                    </a:cubicBezTo>
                    <a:cubicBezTo>
                      <a:pt x="90" y="12"/>
                      <a:pt x="90" y="12"/>
                      <a:pt x="90" y="12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90" y="36"/>
                      <a:pt x="90" y="39"/>
                      <a:pt x="89" y="42"/>
                    </a:cubicBezTo>
                    <a:cubicBezTo>
                      <a:pt x="83" y="42"/>
                      <a:pt x="72" y="47"/>
                      <a:pt x="68" y="49"/>
                    </a:cubicBezTo>
                    <a:cubicBezTo>
                      <a:pt x="63" y="52"/>
                      <a:pt x="63" y="53"/>
                      <a:pt x="47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4" name="Freeform 34"/>
              <p:cNvSpPr>
                <a:spLocks/>
              </p:cNvSpPr>
              <p:nvPr/>
            </p:nvSpPr>
            <p:spPr bwMode="auto">
              <a:xfrm>
                <a:off x="7375389" y="2115495"/>
                <a:ext cx="319864" cy="56383"/>
              </a:xfrm>
              <a:custGeom>
                <a:avLst/>
                <a:gdLst>
                  <a:gd name="T0" fmla="*/ 117 w 125"/>
                  <a:gd name="T1" fmla="*/ 0 h 22"/>
                  <a:gd name="T2" fmla="*/ 8 w 125"/>
                  <a:gd name="T3" fmla="*/ 0 h 22"/>
                  <a:gd name="T4" fmla="*/ 0 w 125"/>
                  <a:gd name="T5" fmla="*/ 11 h 22"/>
                  <a:gd name="T6" fmla="*/ 8 w 125"/>
                  <a:gd name="T7" fmla="*/ 22 h 22"/>
                  <a:gd name="T8" fmla="*/ 117 w 125"/>
                  <a:gd name="T9" fmla="*/ 22 h 22"/>
                  <a:gd name="T10" fmla="*/ 125 w 125"/>
                  <a:gd name="T11" fmla="*/ 11 h 22"/>
                  <a:gd name="T12" fmla="*/ 117 w 125"/>
                  <a:gd name="T1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5" h="22">
                    <a:moveTo>
                      <a:pt x="117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3" y="0"/>
                      <a:pt x="0" y="5"/>
                      <a:pt x="0" y="11"/>
                    </a:cubicBezTo>
                    <a:cubicBezTo>
                      <a:pt x="0" y="17"/>
                      <a:pt x="3" y="22"/>
                      <a:pt x="8" y="22"/>
                    </a:cubicBezTo>
                    <a:cubicBezTo>
                      <a:pt x="117" y="22"/>
                      <a:pt x="117" y="22"/>
                      <a:pt x="117" y="22"/>
                    </a:cubicBezTo>
                    <a:cubicBezTo>
                      <a:pt x="121" y="22"/>
                      <a:pt x="125" y="17"/>
                      <a:pt x="125" y="11"/>
                    </a:cubicBezTo>
                    <a:cubicBezTo>
                      <a:pt x="125" y="5"/>
                      <a:pt x="121" y="0"/>
                      <a:pt x="1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5" name="Freeform 35"/>
              <p:cNvSpPr>
                <a:spLocks/>
              </p:cNvSpPr>
              <p:nvPr/>
            </p:nvSpPr>
            <p:spPr bwMode="auto">
              <a:xfrm>
                <a:off x="7375389" y="1569016"/>
                <a:ext cx="319864" cy="58551"/>
              </a:xfrm>
              <a:custGeom>
                <a:avLst/>
                <a:gdLst>
                  <a:gd name="T0" fmla="*/ 8 w 125"/>
                  <a:gd name="T1" fmla="*/ 23 h 23"/>
                  <a:gd name="T2" fmla="*/ 117 w 125"/>
                  <a:gd name="T3" fmla="*/ 23 h 23"/>
                  <a:gd name="T4" fmla="*/ 125 w 125"/>
                  <a:gd name="T5" fmla="*/ 11 h 23"/>
                  <a:gd name="T6" fmla="*/ 117 w 125"/>
                  <a:gd name="T7" fmla="*/ 0 h 23"/>
                  <a:gd name="T8" fmla="*/ 8 w 125"/>
                  <a:gd name="T9" fmla="*/ 0 h 23"/>
                  <a:gd name="T10" fmla="*/ 0 w 125"/>
                  <a:gd name="T11" fmla="*/ 11 h 23"/>
                  <a:gd name="T12" fmla="*/ 8 w 125"/>
                  <a:gd name="T1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5" h="23">
                    <a:moveTo>
                      <a:pt x="8" y="23"/>
                    </a:moveTo>
                    <a:cubicBezTo>
                      <a:pt x="117" y="23"/>
                      <a:pt x="117" y="23"/>
                      <a:pt x="117" y="23"/>
                    </a:cubicBezTo>
                    <a:cubicBezTo>
                      <a:pt x="121" y="23"/>
                      <a:pt x="125" y="17"/>
                      <a:pt x="125" y="11"/>
                    </a:cubicBezTo>
                    <a:cubicBezTo>
                      <a:pt x="125" y="5"/>
                      <a:pt x="121" y="0"/>
                      <a:pt x="11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3" y="0"/>
                      <a:pt x="0" y="5"/>
                      <a:pt x="0" y="11"/>
                    </a:cubicBezTo>
                    <a:cubicBezTo>
                      <a:pt x="0" y="17"/>
                      <a:pt x="3" y="23"/>
                      <a:pt x="8" y="2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77" name="Group 26"/>
            <p:cNvGrpSpPr/>
            <p:nvPr/>
          </p:nvGrpSpPr>
          <p:grpSpPr>
            <a:xfrm>
              <a:off x="8309484" y="3068785"/>
              <a:ext cx="1059194" cy="1156869"/>
              <a:chOff x="8372930" y="2664142"/>
              <a:chExt cx="1281624" cy="1399811"/>
            </a:xfrm>
          </p:grpSpPr>
          <p:sp>
            <p:nvSpPr>
              <p:cNvPr id="110" name="Freeform 18"/>
              <p:cNvSpPr>
                <a:spLocks/>
              </p:cNvSpPr>
              <p:nvPr/>
            </p:nvSpPr>
            <p:spPr bwMode="auto">
              <a:xfrm>
                <a:off x="8372930" y="2664142"/>
                <a:ext cx="1281624" cy="1399811"/>
              </a:xfrm>
              <a:custGeom>
                <a:avLst/>
                <a:gdLst>
                  <a:gd name="T0" fmla="*/ 435 w 500"/>
                  <a:gd name="T1" fmla="*/ 369 h 546"/>
                  <a:gd name="T2" fmla="*/ 369 w 500"/>
                  <a:gd name="T3" fmla="*/ 66 h 546"/>
                  <a:gd name="T4" fmla="*/ 66 w 500"/>
                  <a:gd name="T5" fmla="*/ 129 h 546"/>
                  <a:gd name="T6" fmla="*/ 132 w 500"/>
                  <a:gd name="T7" fmla="*/ 431 h 546"/>
                  <a:gd name="T8" fmla="*/ 144 w 500"/>
                  <a:gd name="T9" fmla="*/ 439 h 546"/>
                  <a:gd name="T10" fmla="*/ 172 w 500"/>
                  <a:gd name="T11" fmla="*/ 546 h 546"/>
                  <a:gd name="T12" fmla="*/ 237 w 500"/>
                  <a:gd name="T13" fmla="*/ 466 h 546"/>
                  <a:gd name="T14" fmla="*/ 435 w 500"/>
                  <a:gd name="T1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0" h="546">
                    <a:moveTo>
                      <a:pt x="435" y="369"/>
                    </a:moveTo>
                    <a:cubicBezTo>
                      <a:pt x="500" y="268"/>
                      <a:pt x="471" y="133"/>
                      <a:pt x="369" y="66"/>
                    </a:cubicBezTo>
                    <a:cubicBezTo>
                      <a:pt x="267" y="0"/>
                      <a:pt x="131" y="28"/>
                      <a:pt x="66" y="129"/>
                    </a:cubicBezTo>
                    <a:cubicBezTo>
                      <a:pt x="0" y="229"/>
                      <a:pt x="30" y="365"/>
                      <a:pt x="132" y="431"/>
                    </a:cubicBezTo>
                    <a:cubicBezTo>
                      <a:pt x="136" y="434"/>
                      <a:pt x="140" y="436"/>
                      <a:pt x="144" y="439"/>
                    </a:cubicBezTo>
                    <a:cubicBezTo>
                      <a:pt x="172" y="546"/>
                      <a:pt x="172" y="546"/>
                      <a:pt x="172" y="546"/>
                    </a:cubicBezTo>
                    <a:cubicBezTo>
                      <a:pt x="237" y="466"/>
                      <a:pt x="237" y="466"/>
                      <a:pt x="237" y="466"/>
                    </a:cubicBezTo>
                    <a:cubicBezTo>
                      <a:pt x="313" y="472"/>
                      <a:pt x="390" y="437"/>
                      <a:pt x="435" y="3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1" name="Freeform 36"/>
              <p:cNvSpPr>
                <a:spLocks noEditPoints="1"/>
              </p:cNvSpPr>
              <p:nvPr/>
            </p:nvSpPr>
            <p:spPr bwMode="auto">
              <a:xfrm>
                <a:off x="8767609" y="2946056"/>
                <a:ext cx="479253" cy="715627"/>
              </a:xfrm>
              <a:custGeom>
                <a:avLst/>
                <a:gdLst>
                  <a:gd name="T0" fmla="*/ 93 w 187"/>
                  <a:gd name="T1" fmla="*/ 1 h 279"/>
                  <a:gd name="T2" fmla="*/ 18 w 187"/>
                  <a:gd name="T3" fmla="*/ 38 h 279"/>
                  <a:gd name="T4" fmla="*/ 2 w 187"/>
                  <a:gd name="T5" fmla="*/ 103 h 279"/>
                  <a:gd name="T6" fmla="*/ 27 w 187"/>
                  <a:gd name="T7" fmla="*/ 158 h 279"/>
                  <a:gd name="T8" fmla="*/ 27 w 187"/>
                  <a:gd name="T9" fmla="*/ 158 h 279"/>
                  <a:gd name="T10" fmla="*/ 42 w 187"/>
                  <a:gd name="T11" fmla="*/ 204 h 279"/>
                  <a:gd name="T12" fmla="*/ 51 w 187"/>
                  <a:gd name="T13" fmla="*/ 269 h 279"/>
                  <a:gd name="T14" fmla="*/ 55 w 187"/>
                  <a:gd name="T15" fmla="*/ 273 h 279"/>
                  <a:gd name="T16" fmla="*/ 91 w 187"/>
                  <a:gd name="T17" fmla="*/ 279 h 279"/>
                  <a:gd name="T18" fmla="*/ 134 w 187"/>
                  <a:gd name="T19" fmla="*/ 271 h 279"/>
                  <a:gd name="T20" fmla="*/ 144 w 187"/>
                  <a:gd name="T21" fmla="*/ 246 h 279"/>
                  <a:gd name="T22" fmla="*/ 149 w 187"/>
                  <a:gd name="T23" fmla="*/ 184 h 279"/>
                  <a:gd name="T24" fmla="*/ 160 w 187"/>
                  <a:gd name="T25" fmla="*/ 156 h 279"/>
                  <a:gd name="T26" fmla="*/ 176 w 187"/>
                  <a:gd name="T27" fmla="*/ 127 h 279"/>
                  <a:gd name="T28" fmla="*/ 185 w 187"/>
                  <a:gd name="T29" fmla="*/ 70 h 279"/>
                  <a:gd name="T30" fmla="*/ 94 w 187"/>
                  <a:gd name="T31" fmla="*/ 1 h 279"/>
                  <a:gd name="T32" fmla="*/ 164 w 187"/>
                  <a:gd name="T33" fmla="*/ 74 h 279"/>
                  <a:gd name="T34" fmla="*/ 130 w 187"/>
                  <a:gd name="T35" fmla="*/ 169 h 279"/>
                  <a:gd name="T36" fmla="*/ 127 w 187"/>
                  <a:gd name="T37" fmla="*/ 184 h 279"/>
                  <a:gd name="T38" fmla="*/ 125 w 187"/>
                  <a:gd name="T39" fmla="*/ 193 h 279"/>
                  <a:gd name="T40" fmla="*/ 103 w 187"/>
                  <a:gd name="T41" fmla="*/ 199 h 279"/>
                  <a:gd name="T42" fmla="*/ 101 w 187"/>
                  <a:gd name="T43" fmla="*/ 148 h 279"/>
                  <a:gd name="T44" fmla="*/ 125 w 187"/>
                  <a:gd name="T45" fmla="*/ 71 h 279"/>
                  <a:gd name="T46" fmla="*/ 112 w 187"/>
                  <a:gd name="T47" fmla="*/ 65 h 279"/>
                  <a:gd name="T48" fmla="*/ 99 w 187"/>
                  <a:gd name="T49" fmla="*/ 66 h 279"/>
                  <a:gd name="T50" fmla="*/ 75 w 187"/>
                  <a:gd name="T51" fmla="*/ 68 h 279"/>
                  <a:gd name="T52" fmla="*/ 66 w 187"/>
                  <a:gd name="T53" fmla="*/ 69 h 279"/>
                  <a:gd name="T54" fmla="*/ 52 w 187"/>
                  <a:gd name="T55" fmla="*/ 77 h 279"/>
                  <a:gd name="T56" fmla="*/ 83 w 187"/>
                  <a:gd name="T57" fmla="*/ 153 h 279"/>
                  <a:gd name="T58" fmla="*/ 65 w 187"/>
                  <a:gd name="T59" fmla="*/ 198 h 279"/>
                  <a:gd name="T60" fmla="*/ 62 w 187"/>
                  <a:gd name="T61" fmla="*/ 194 h 279"/>
                  <a:gd name="T62" fmla="*/ 60 w 187"/>
                  <a:gd name="T63" fmla="*/ 185 h 279"/>
                  <a:gd name="T64" fmla="*/ 57 w 187"/>
                  <a:gd name="T65" fmla="*/ 170 h 279"/>
                  <a:gd name="T66" fmla="*/ 31 w 187"/>
                  <a:gd name="T67" fmla="*/ 122 h 279"/>
                  <a:gd name="T68" fmla="*/ 23 w 187"/>
                  <a:gd name="T69" fmla="*/ 76 h 279"/>
                  <a:gd name="T70" fmla="*/ 36 w 187"/>
                  <a:gd name="T71" fmla="*/ 47 h 279"/>
                  <a:gd name="T72" fmla="*/ 93 w 187"/>
                  <a:gd name="T73" fmla="*/ 20 h 279"/>
                  <a:gd name="T74" fmla="*/ 93 w 187"/>
                  <a:gd name="T75" fmla="*/ 19 h 279"/>
                  <a:gd name="T76" fmla="*/ 150 w 187"/>
                  <a:gd name="T77" fmla="*/ 45 h 279"/>
                  <a:gd name="T78" fmla="*/ 72 w 187"/>
                  <a:gd name="T79" fmla="*/ 71 h 279"/>
                  <a:gd name="T80" fmla="*/ 80 w 187"/>
                  <a:gd name="T81" fmla="*/ 76 h 279"/>
                  <a:gd name="T82" fmla="*/ 83 w 187"/>
                  <a:gd name="T83" fmla="*/ 69 h 279"/>
                  <a:gd name="T84" fmla="*/ 91 w 187"/>
                  <a:gd name="T85" fmla="*/ 69 h 279"/>
                  <a:gd name="T86" fmla="*/ 95 w 187"/>
                  <a:gd name="T87" fmla="*/ 69 h 279"/>
                  <a:gd name="T88" fmla="*/ 98 w 187"/>
                  <a:gd name="T89" fmla="*/ 79 h 279"/>
                  <a:gd name="T90" fmla="*/ 103 w 187"/>
                  <a:gd name="T91" fmla="*/ 77 h 279"/>
                  <a:gd name="T92" fmla="*/ 116 w 187"/>
                  <a:gd name="T93" fmla="*/ 78 h 279"/>
                  <a:gd name="T94" fmla="*/ 63 w 187"/>
                  <a:gd name="T95" fmla="*/ 80 h 279"/>
                  <a:gd name="T96" fmla="*/ 72 w 187"/>
                  <a:gd name="T97" fmla="*/ 71 h 279"/>
                  <a:gd name="T98" fmla="*/ 114 w 187"/>
                  <a:gd name="T99" fmla="*/ 71 h 279"/>
                  <a:gd name="T100" fmla="*/ 115 w 187"/>
                  <a:gd name="T101" fmla="*/ 69 h 279"/>
                  <a:gd name="T102" fmla="*/ 107 w 187"/>
                  <a:gd name="T103" fmla="*/ 68 h 279"/>
                  <a:gd name="T104" fmla="*/ 103 w 187"/>
                  <a:gd name="T105" fmla="*/ 69 h 279"/>
                  <a:gd name="T106" fmla="*/ 62 w 187"/>
                  <a:gd name="T107" fmla="*/ 77 h 279"/>
                  <a:gd name="T108" fmla="*/ 62 w 187"/>
                  <a:gd name="T109" fmla="*/ 77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87" h="279">
                    <a:moveTo>
                      <a:pt x="94" y="1"/>
                    </a:move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53" y="2"/>
                      <a:pt x="30" y="21"/>
                      <a:pt x="18" y="38"/>
                    </a:cubicBezTo>
                    <a:cubicBezTo>
                      <a:pt x="6" y="54"/>
                      <a:pt x="2" y="71"/>
                      <a:pt x="2" y="73"/>
                    </a:cubicBezTo>
                    <a:cubicBezTo>
                      <a:pt x="0" y="82"/>
                      <a:pt x="0" y="92"/>
                      <a:pt x="2" y="103"/>
                    </a:cubicBezTo>
                    <a:cubicBezTo>
                      <a:pt x="4" y="112"/>
                      <a:pt x="7" y="121"/>
                      <a:pt x="11" y="130"/>
                    </a:cubicBezTo>
                    <a:cubicBezTo>
                      <a:pt x="18" y="146"/>
                      <a:pt x="26" y="157"/>
                      <a:pt x="27" y="158"/>
                    </a:cubicBezTo>
                    <a:cubicBezTo>
                      <a:pt x="27" y="158"/>
                      <a:pt x="27" y="158"/>
                      <a:pt x="27" y="158"/>
                    </a:cubicBezTo>
                    <a:cubicBezTo>
                      <a:pt x="27" y="158"/>
                      <a:pt x="27" y="158"/>
                      <a:pt x="27" y="158"/>
                    </a:cubicBezTo>
                    <a:cubicBezTo>
                      <a:pt x="34" y="166"/>
                      <a:pt x="37" y="180"/>
                      <a:pt x="37" y="185"/>
                    </a:cubicBezTo>
                    <a:cubicBezTo>
                      <a:pt x="37" y="193"/>
                      <a:pt x="40" y="200"/>
                      <a:pt x="42" y="204"/>
                    </a:cubicBezTo>
                    <a:cubicBezTo>
                      <a:pt x="41" y="222"/>
                      <a:pt x="41" y="236"/>
                      <a:pt x="43" y="248"/>
                    </a:cubicBezTo>
                    <a:cubicBezTo>
                      <a:pt x="45" y="257"/>
                      <a:pt x="47" y="265"/>
                      <a:pt x="51" y="269"/>
                    </a:cubicBezTo>
                    <a:cubicBezTo>
                      <a:pt x="52" y="272"/>
                      <a:pt x="52" y="272"/>
                      <a:pt x="52" y="272"/>
                    </a:cubicBezTo>
                    <a:cubicBezTo>
                      <a:pt x="55" y="273"/>
                      <a:pt x="55" y="273"/>
                      <a:pt x="55" y="273"/>
                    </a:cubicBezTo>
                    <a:cubicBezTo>
                      <a:pt x="61" y="275"/>
                      <a:pt x="73" y="279"/>
                      <a:pt x="91" y="279"/>
                    </a:cubicBezTo>
                    <a:cubicBezTo>
                      <a:pt x="91" y="279"/>
                      <a:pt x="91" y="279"/>
                      <a:pt x="91" y="279"/>
                    </a:cubicBezTo>
                    <a:cubicBezTo>
                      <a:pt x="104" y="278"/>
                      <a:pt x="117" y="276"/>
                      <a:pt x="131" y="272"/>
                    </a:cubicBezTo>
                    <a:cubicBezTo>
                      <a:pt x="134" y="271"/>
                      <a:pt x="134" y="271"/>
                      <a:pt x="134" y="271"/>
                    </a:cubicBezTo>
                    <a:cubicBezTo>
                      <a:pt x="137" y="268"/>
                      <a:pt x="137" y="268"/>
                      <a:pt x="137" y="268"/>
                    </a:cubicBezTo>
                    <a:cubicBezTo>
                      <a:pt x="140" y="263"/>
                      <a:pt x="142" y="256"/>
                      <a:pt x="144" y="246"/>
                    </a:cubicBezTo>
                    <a:cubicBezTo>
                      <a:pt x="146" y="234"/>
                      <a:pt x="146" y="220"/>
                      <a:pt x="145" y="202"/>
                    </a:cubicBezTo>
                    <a:cubicBezTo>
                      <a:pt x="147" y="198"/>
                      <a:pt x="150" y="192"/>
                      <a:pt x="149" y="184"/>
                    </a:cubicBezTo>
                    <a:cubicBezTo>
                      <a:pt x="150" y="178"/>
                      <a:pt x="152" y="164"/>
                      <a:pt x="159" y="156"/>
                    </a:cubicBezTo>
                    <a:cubicBezTo>
                      <a:pt x="160" y="156"/>
                      <a:pt x="160" y="156"/>
                      <a:pt x="160" y="156"/>
                    </a:cubicBezTo>
                    <a:cubicBezTo>
                      <a:pt x="160" y="155"/>
                      <a:pt x="160" y="155"/>
                      <a:pt x="160" y="155"/>
                    </a:cubicBezTo>
                    <a:cubicBezTo>
                      <a:pt x="160" y="155"/>
                      <a:pt x="169" y="143"/>
                      <a:pt x="176" y="127"/>
                    </a:cubicBezTo>
                    <a:cubicBezTo>
                      <a:pt x="180" y="118"/>
                      <a:pt x="183" y="108"/>
                      <a:pt x="185" y="100"/>
                    </a:cubicBezTo>
                    <a:cubicBezTo>
                      <a:pt x="187" y="89"/>
                      <a:pt x="187" y="79"/>
                      <a:pt x="185" y="70"/>
                    </a:cubicBezTo>
                    <a:cubicBezTo>
                      <a:pt x="184" y="67"/>
                      <a:pt x="180" y="51"/>
                      <a:pt x="168" y="35"/>
                    </a:cubicBezTo>
                    <a:cubicBezTo>
                      <a:pt x="156" y="19"/>
                      <a:pt x="133" y="0"/>
                      <a:pt x="94" y="1"/>
                    </a:cubicBezTo>
                    <a:close/>
                    <a:moveTo>
                      <a:pt x="164" y="73"/>
                    </a:moveTo>
                    <a:cubicBezTo>
                      <a:pt x="164" y="74"/>
                      <a:pt x="164" y="74"/>
                      <a:pt x="164" y="74"/>
                    </a:cubicBezTo>
                    <a:cubicBezTo>
                      <a:pt x="171" y="102"/>
                      <a:pt x="144" y="140"/>
                      <a:pt x="142" y="144"/>
                    </a:cubicBezTo>
                    <a:cubicBezTo>
                      <a:pt x="136" y="150"/>
                      <a:pt x="132" y="159"/>
                      <a:pt x="130" y="169"/>
                    </a:cubicBezTo>
                    <a:cubicBezTo>
                      <a:pt x="128" y="176"/>
                      <a:pt x="127" y="182"/>
                      <a:pt x="127" y="183"/>
                    </a:cubicBezTo>
                    <a:cubicBezTo>
                      <a:pt x="127" y="184"/>
                      <a:pt x="127" y="184"/>
                      <a:pt x="127" y="184"/>
                    </a:cubicBezTo>
                    <a:cubicBezTo>
                      <a:pt x="127" y="184"/>
                      <a:pt x="127" y="184"/>
                      <a:pt x="127" y="184"/>
                    </a:cubicBezTo>
                    <a:cubicBezTo>
                      <a:pt x="127" y="189"/>
                      <a:pt x="125" y="192"/>
                      <a:pt x="125" y="193"/>
                    </a:cubicBezTo>
                    <a:cubicBezTo>
                      <a:pt x="122" y="195"/>
                      <a:pt x="122" y="195"/>
                      <a:pt x="122" y="195"/>
                    </a:cubicBezTo>
                    <a:cubicBezTo>
                      <a:pt x="115" y="197"/>
                      <a:pt x="109" y="199"/>
                      <a:pt x="103" y="199"/>
                    </a:cubicBezTo>
                    <a:cubicBezTo>
                      <a:pt x="102" y="152"/>
                      <a:pt x="102" y="152"/>
                      <a:pt x="102" y="152"/>
                    </a:cubicBezTo>
                    <a:cubicBezTo>
                      <a:pt x="102" y="151"/>
                      <a:pt x="102" y="149"/>
                      <a:pt x="101" y="148"/>
                    </a:cubicBezTo>
                    <a:cubicBezTo>
                      <a:pt x="128" y="72"/>
                      <a:pt x="128" y="72"/>
                      <a:pt x="128" y="72"/>
                    </a:cubicBezTo>
                    <a:cubicBezTo>
                      <a:pt x="125" y="71"/>
                      <a:pt x="125" y="71"/>
                      <a:pt x="125" y="71"/>
                    </a:cubicBezTo>
                    <a:cubicBezTo>
                      <a:pt x="125" y="70"/>
                      <a:pt x="125" y="69"/>
                      <a:pt x="124" y="69"/>
                    </a:cubicBezTo>
                    <a:cubicBezTo>
                      <a:pt x="122" y="64"/>
                      <a:pt x="117" y="64"/>
                      <a:pt x="112" y="65"/>
                    </a:cubicBezTo>
                    <a:cubicBezTo>
                      <a:pt x="112" y="65"/>
                      <a:pt x="111" y="64"/>
                      <a:pt x="110" y="63"/>
                    </a:cubicBezTo>
                    <a:cubicBezTo>
                      <a:pt x="106" y="62"/>
                      <a:pt x="102" y="63"/>
                      <a:pt x="99" y="66"/>
                    </a:cubicBezTo>
                    <a:cubicBezTo>
                      <a:pt x="96" y="65"/>
                      <a:pt x="92" y="65"/>
                      <a:pt x="89" y="66"/>
                    </a:cubicBezTo>
                    <a:cubicBezTo>
                      <a:pt x="85" y="64"/>
                      <a:pt x="79" y="65"/>
                      <a:pt x="75" y="68"/>
                    </a:cubicBezTo>
                    <a:cubicBezTo>
                      <a:pt x="74" y="67"/>
                      <a:pt x="72" y="66"/>
                      <a:pt x="70" y="67"/>
                    </a:cubicBezTo>
                    <a:cubicBezTo>
                      <a:pt x="69" y="67"/>
                      <a:pt x="67" y="68"/>
                      <a:pt x="66" y="69"/>
                    </a:cubicBezTo>
                    <a:cubicBezTo>
                      <a:pt x="61" y="65"/>
                      <a:pt x="56" y="70"/>
                      <a:pt x="55" y="76"/>
                    </a:cubicBezTo>
                    <a:cubicBezTo>
                      <a:pt x="52" y="77"/>
                      <a:pt x="52" y="77"/>
                      <a:pt x="52" y="77"/>
                    </a:cubicBezTo>
                    <a:cubicBezTo>
                      <a:pt x="85" y="149"/>
                      <a:pt x="85" y="149"/>
                      <a:pt x="85" y="149"/>
                    </a:cubicBezTo>
                    <a:cubicBezTo>
                      <a:pt x="84" y="150"/>
                      <a:pt x="83" y="151"/>
                      <a:pt x="83" y="153"/>
                    </a:cubicBezTo>
                    <a:cubicBezTo>
                      <a:pt x="84" y="201"/>
                      <a:pt x="84" y="201"/>
                      <a:pt x="84" y="201"/>
                    </a:cubicBezTo>
                    <a:cubicBezTo>
                      <a:pt x="76" y="200"/>
                      <a:pt x="69" y="199"/>
                      <a:pt x="65" y="198"/>
                    </a:cubicBezTo>
                    <a:cubicBezTo>
                      <a:pt x="65" y="197"/>
                      <a:pt x="65" y="197"/>
                      <a:pt x="65" y="197"/>
                    </a:cubicBezTo>
                    <a:cubicBezTo>
                      <a:pt x="62" y="194"/>
                      <a:pt x="62" y="194"/>
                      <a:pt x="62" y="194"/>
                    </a:cubicBezTo>
                    <a:cubicBezTo>
                      <a:pt x="62" y="194"/>
                      <a:pt x="59" y="190"/>
                      <a:pt x="60" y="186"/>
                    </a:cubicBezTo>
                    <a:cubicBezTo>
                      <a:pt x="60" y="185"/>
                      <a:pt x="60" y="185"/>
                      <a:pt x="60" y="185"/>
                    </a:cubicBezTo>
                    <a:cubicBezTo>
                      <a:pt x="60" y="184"/>
                      <a:pt x="60" y="184"/>
                      <a:pt x="60" y="184"/>
                    </a:cubicBezTo>
                    <a:cubicBezTo>
                      <a:pt x="59" y="183"/>
                      <a:pt x="59" y="178"/>
                      <a:pt x="57" y="170"/>
                    </a:cubicBezTo>
                    <a:cubicBezTo>
                      <a:pt x="54" y="160"/>
                      <a:pt x="50" y="152"/>
                      <a:pt x="45" y="145"/>
                    </a:cubicBezTo>
                    <a:cubicBezTo>
                      <a:pt x="44" y="144"/>
                      <a:pt x="37" y="134"/>
                      <a:pt x="31" y="122"/>
                    </a:cubicBezTo>
                    <a:cubicBezTo>
                      <a:pt x="25" y="109"/>
                      <a:pt x="19" y="92"/>
                      <a:pt x="23" y="76"/>
                    </a:cubicBezTo>
                    <a:cubicBezTo>
                      <a:pt x="23" y="76"/>
                      <a:pt x="23" y="76"/>
                      <a:pt x="23" y="76"/>
                    </a:cubicBezTo>
                    <a:cubicBezTo>
                      <a:pt x="23" y="76"/>
                      <a:pt x="23" y="76"/>
                      <a:pt x="23" y="76"/>
                    </a:cubicBezTo>
                    <a:cubicBezTo>
                      <a:pt x="23" y="76"/>
                      <a:pt x="26" y="61"/>
                      <a:pt x="36" y="47"/>
                    </a:cubicBezTo>
                    <a:cubicBezTo>
                      <a:pt x="49" y="29"/>
                      <a:pt x="68" y="20"/>
                      <a:pt x="92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9"/>
                      <a:pt x="93" y="19"/>
                      <a:pt x="93" y="19"/>
                    </a:cubicBezTo>
                    <a:cubicBezTo>
                      <a:pt x="93" y="20"/>
                      <a:pt x="93" y="19"/>
                      <a:pt x="94" y="19"/>
                    </a:cubicBezTo>
                    <a:cubicBezTo>
                      <a:pt x="118" y="19"/>
                      <a:pt x="137" y="27"/>
                      <a:pt x="150" y="45"/>
                    </a:cubicBezTo>
                    <a:cubicBezTo>
                      <a:pt x="160" y="58"/>
                      <a:pt x="164" y="73"/>
                      <a:pt x="164" y="73"/>
                    </a:cubicBezTo>
                    <a:close/>
                    <a:moveTo>
                      <a:pt x="72" y="71"/>
                    </a:moveTo>
                    <a:cubicBezTo>
                      <a:pt x="71" y="72"/>
                      <a:pt x="70" y="75"/>
                      <a:pt x="71" y="77"/>
                    </a:cubicBezTo>
                    <a:cubicBezTo>
                      <a:pt x="73" y="80"/>
                      <a:pt x="78" y="79"/>
                      <a:pt x="80" y="76"/>
                    </a:cubicBezTo>
                    <a:cubicBezTo>
                      <a:pt x="80" y="74"/>
                      <a:pt x="80" y="72"/>
                      <a:pt x="79" y="70"/>
                    </a:cubicBezTo>
                    <a:cubicBezTo>
                      <a:pt x="80" y="69"/>
                      <a:pt x="81" y="69"/>
                      <a:pt x="83" y="69"/>
                    </a:cubicBezTo>
                    <a:cubicBezTo>
                      <a:pt x="76" y="75"/>
                      <a:pt x="89" y="83"/>
                      <a:pt x="91" y="73"/>
                    </a:cubicBezTo>
                    <a:cubicBezTo>
                      <a:pt x="92" y="71"/>
                      <a:pt x="91" y="70"/>
                      <a:pt x="91" y="69"/>
                    </a:cubicBezTo>
                    <a:cubicBezTo>
                      <a:pt x="91" y="69"/>
                      <a:pt x="92" y="69"/>
                      <a:pt x="92" y="69"/>
                    </a:cubicBezTo>
                    <a:cubicBezTo>
                      <a:pt x="93" y="69"/>
                      <a:pt x="94" y="69"/>
                      <a:pt x="95" y="69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92" y="72"/>
                      <a:pt x="93" y="80"/>
                      <a:pt x="98" y="79"/>
                    </a:cubicBezTo>
                    <a:cubicBezTo>
                      <a:pt x="100" y="78"/>
                      <a:pt x="101" y="78"/>
                      <a:pt x="102" y="76"/>
                    </a:cubicBezTo>
                    <a:cubicBezTo>
                      <a:pt x="103" y="77"/>
                      <a:pt x="103" y="77"/>
                      <a:pt x="103" y="77"/>
                    </a:cubicBezTo>
                    <a:cubicBezTo>
                      <a:pt x="108" y="79"/>
                      <a:pt x="111" y="77"/>
                      <a:pt x="113" y="74"/>
                    </a:cubicBezTo>
                    <a:cubicBezTo>
                      <a:pt x="113" y="76"/>
                      <a:pt x="114" y="77"/>
                      <a:pt x="116" y="78"/>
                    </a:cubicBezTo>
                    <a:cubicBezTo>
                      <a:pt x="92" y="144"/>
                      <a:pt x="92" y="144"/>
                      <a:pt x="92" y="144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9" y="82"/>
                      <a:pt x="70" y="76"/>
                      <a:pt x="68" y="72"/>
                    </a:cubicBezTo>
                    <a:cubicBezTo>
                      <a:pt x="69" y="71"/>
                      <a:pt x="70" y="71"/>
                      <a:pt x="72" y="71"/>
                    </a:cubicBezTo>
                    <a:close/>
                    <a:moveTo>
                      <a:pt x="115" y="69"/>
                    </a:moveTo>
                    <a:cubicBezTo>
                      <a:pt x="115" y="70"/>
                      <a:pt x="114" y="70"/>
                      <a:pt x="114" y="71"/>
                    </a:cubicBezTo>
                    <a:cubicBezTo>
                      <a:pt x="114" y="70"/>
                      <a:pt x="114" y="69"/>
                      <a:pt x="114" y="69"/>
                    </a:cubicBezTo>
                    <a:cubicBezTo>
                      <a:pt x="114" y="69"/>
                      <a:pt x="115" y="69"/>
                      <a:pt x="115" y="69"/>
                    </a:cubicBezTo>
                    <a:close/>
                    <a:moveTo>
                      <a:pt x="102" y="67"/>
                    </a:moveTo>
                    <a:cubicBezTo>
                      <a:pt x="104" y="67"/>
                      <a:pt x="105" y="67"/>
                      <a:pt x="107" y="68"/>
                    </a:cubicBezTo>
                    <a:cubicBezTo>
                      <a:pt x="106" y="69"/>
                      <a:pt x="105" y="70"/>
                      <a:pt x="104" y="71"/>
                    </a:cubicBezTo>
                    <a:cubicBezTo>
                      <a:pt x="103" y="70"/>
                      <a:pt x="103" y="69"/>
                      <a:pt x="103" y="69"/>
                    </a:cubicBezTo>
                    <a:cubicBezTo>
                      <a:pt x="103" y="68"/>
                      <a:pt x="102" y="68"/>
                      <a:pt x="102" y="67"/>
                    </a:cubicBezTo>
                    <a:close/>
                    <a:moveTo>
                      <a:pt x="62" y="77"/>
                    </a:moveTo>
                    <a:cubicBezTo>
                      <a:pt x="62" y="77"/>
                      <a:pt x="62" y="77"/>
                      <a:pt x="62" y="77"/>
                    </a:cubicBezTo>
                    <a:cubicBezTo>
                      <a:pt x="62" y="77"/>
                      <a:pt x="62" y="77"/>
                      <a:pt x="62" y="77"/>
                    </a:cubicBezTo>
                    <a:cubicBezTo>
                      <a:pt x="62" y="77"/>
                      <a:pt x="62" y="77"/>
                      <a:pt x="62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78" name="Group 29"/>
            <p:cNvGrpSpPr/>
            <p:nvPr/>
          </p:nvGrpSpPr>
          <p:grpSpPr>
            <a:xfrm>
              <a:off x="8423929" y="1631840"/>
              <a:ext cx="1046648" cy="1170310"/>
              <a:chOff x="8375098" y="1043138"/>
              <a:chExt cx="1266444" cy="1416075"/>
            </a:xfrm>
          </p:grpSpPr>
          <p:sp>
            <p:nvSpPr>
              <p:cNvPr id="108" name="Freeform 19"/>
              <p:cNvSpPr>
                <a:spLocks/>
              </p:cNvSpPr>
              <p:nvPr/>
            </p:nvSpPr>
            <p:spPr bwMode="auto">
              <a:xfrm>
                <a:off x="8375098" y="1043138"/>
                <a:ext cx="1266444" cy="1416075"/>
              </a:xfrm>
              <a:custGeom>
                <a:avLst/>
                <a:gdLst>
                  <a:gd name="T0" fmla="*/ 455 w 494"/>
                  <a:gd name="T1" fmla="*/ 317 h 552"/>
                  <a:gd name="T2" fmla="*/ 317 w 494"/>
                  <a:gd name="T3" fmla="*/ 39 h 552"/>
                  <a:gd name="T4" fmla="*/ 39 w 494"/>
                  <a:gd name="T5" fmla="*/ 174 h 552"/>
                  <a:gd name="T6" fmla="*/ 176 w 494"/>
                  <a:gd name="T7" fmla="*/ 451 h 552"/>
                  <a:gd name="T8" fmla="*/ 190 w 494"/>
                  <a:gd name="T9" fmla="*/ 455 h 552"/>
                  <a:gd name="T10" fmla="*/ 243 w 494"/>
                  <a:gd name="T11" fmla="*/ 552 h 552"/>
                  <a:gd name="T12" fmla="*/ 287 w 494"/>
                  <a:gd name="T13" fmla="*/ 460 h 552"/>
                  <a:gd name="T14" fmla="*/ 455 w 494"/>
                  <a:gd name="T15" fmla="*/ 317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94" h="552">
                    <a:moveTo>
                      <a:pt x="455" y="317"/>
                    </a:moveTo>
                    <a:cubicBezTo>
                      <a:pt x="494" y="203"/>
                      <a:pt x="432" y="79"/>
                      <a:pt x="317" y="39"/>
                    </a:cubicBezTo>
                    <a:cubicBezTo>
                      <a:pt x="202" y="0"/>
                      <a:pt x="78" y="60"/>
                      <a:pt x="39" y="174"/>
                    </a:cubicBezTo>
                    <a:cubicBezTo>
                      <a:pt x="0" y="287"/>
                      <a:pt x="61" y="412"/>
                      <a:pt x="176" y="451"/>
                    </a:cubicBezTo>
                    <a:cubicBezTo>
                      <a:pt x="181" y="453"/>
                      <a:pt x="186" y="454"/>
                      <a:pt x="190" y="455"/>
                    </a:cubicBezTo>
                    <a:cubicBezTo>
                      <a:pt x="243" y="552"/>
                      <a:pt x="243" y="552"/>
                      <a:pt x="243" y="552"/>
                    </a:cubicBezTo>
                    <a:cubicBezTo>
                      <a:pt x="287" y="460"/>
                      <a:pt x="287" y="460"/>
                      <a:pt x="287" y="460"/>
                    </a:cubicBezTo>
                    <a:cubicBezTo>
                      <a:pt x="362" y="446"/>
                      <a:pt x="428" y="394"/>
                      <a:pt x="455" y="31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9" name="Freeform 38"/>
              <p:cNvSpPr>
                <a:spLocks noEditPoints="1"/>
              </p:cNvSpPr>
              <p:nvPr/>
            </p:nvSpPr>
            <p:spPr bwMode="auto">
              <a:xfrm>
                <a:off x="8608219" y="1396614"/>
                <a:ext cx="813213" cy="564912"/>
              </a:xfrm>
              <a:custGeom>
                <a:avLst/>
                <a:gdLst>
                  <a:gd name="T0" fmla="*/ 314 w 317"/>
                  <a:gd name="T1" fmla="*/ 82 h 220"/>
                  <a:gd name="T2" fmla="*/ 309 w 317"/>
                  <a:gd name="T3" fmla="*/ 75 h 220"/>
                  <a:gd name="T4" fmla="*/ 303 w 317"/>
                  <a:gd name="T5" fmla="*/ 71 h 220"/>
                  <a:gd name="T6" fmla="*/ 302 w 317"/>
                  <a:gd name="T7" fmla="*/ 72 h 220"/>
                  <a:gd name="T8" fmla="*/ 306 w 317"/>
                  <a:gd name="T9" fmla="*/ 83 h 220"/>
                  <a:gd name="T10" fmla="*/ 307 w 317"/>
                  <a:gd name="T11" fmla="*/ 87 h 220"/>
                  <a:gd name="T12" fmla="*/ 305 w 317"/>
                  <a:gd name="T13" fmla="*/ 92 h 220"/>
                  <a:gd name="T14" fmla="*/ 303 w 317"/>
                  <a:gd name="T15" fmla="*/ 94 h 220"/>
                  <a:gd name="T16" fmla="*/ 302 w 317"/>
                  <a:gd name="T17" fmla="*/ 94 h 220"/>
                  <a:gd name="T18" fmla="*/ 303 w 317"/>
                  <a:gd name="T19" fmla="*/ 94 h 220"/>
                  <a:gd name="T20" fmla="*/ 303 w 317"/>
                  <a:gd name="T21" fmla="*/ 94 h 220"/>
                  <a:gd name="T22" fmla="*/ 301 w 317"/>
                  <a:gd name="T23" fmla="*/ 95 h 220"/>
                  <a:gd name="T24" fmla="*/ 298 w 317"/>
                  <a:gd name="T25" fmla="*/ 96 h 220"/>
                  <a:gd name="T26" fmla="*/ 159 w 317"/>
                  <a:gd name="T27" fmla="*/ 0 h 220"/>
                  <a:gd name="T28" fmla="*/ 17 w 317"/>
                  <a:gd name="T29" fmla="*/ 11 h 220"/>
                  <a:gd name="T30" fmla="*/ 20 w 317"/>
                  <a:gd name="T31" fmla="*/ 99 h 220"/>
                  <a:gd name="T32" fmla="*/ 9 w 317"/>
                  <a:gd name="T33" fmla="*/ 99 h 220"/>
                  <a:gd name="T34" fmla="*/ 9 w 317"/>
                  <a:gd name="T35" fmla="*/ 146 h 220"/>
                  <a:gd name="T36" fmla="*/ 91 w 317"/>
                  <a:gd name="T37" fmla="*/ 185 h 220"/>
                  <a:gd name="T38" fmla="*/ 113 w 317"/>
                  <a:gd name="T39" fmla="*/ 220 h 220"/>
                  <a:gd name="T40" fmla="*/ 135 w 317"/>
                  <a:gd name="T41" fmla="*/ 196 h 220"/>
                  <a:gd name="T42" fmla="*/ 177 w 317"/>
                  <a:gd name="T43" fmla="*/ 197 h 220"/>
                  <a:gd name="T44" fmla="*/ 196 w 317"/>
                  <a:gd name="T45" fmla="*/ 220 h 220"/>
                  <a:gd name="T46" fmla="*/ 220 w 317"/>
                  <a:gd name="T47" fmla="*/ 187 h 220"/>
                  <a:gd name="T48" fmla="*/ 303 w 317"/>
                  <a:gd name="T49" fmla="*/ 110 h 220"/>
                  <a:gd name="T50" fmla="*/ 309 w 317"/>
                  <a:gd name="T51" fmla="*/ 106 h 220"/>
                  <a:gd name="T52" fmla="*/ 311 w 317"/>
                  <a:gd name="T53" fmla="*/ 104 h 220"/>
                  <a:gd name="T54" fmla="*/ 312 w 317"/>
                  <a:gd name="T55" fmla="*/ 104 h 220"/>
                  <a:gd name="T56" fmla="*/ 312 w 317"/>
                  <a:gd name="T57" fmla="*/ 103 h 220"/>
                  <a:gd name="T58" fmla="*/ 312 w 317"/>
                  <a:gd name="T59" fmla="*/ 103 h 220"/>
                  <a:gd name="T60" fmla="*/ 316 w 317"/>
                  <a:gd name="T61" fmla="*/ 96 h 220"/>
                  <a:gd name="T62" fmla="*/ 316 w 317"/>
                  <a:gd name="T63" fmla="*/ 85 h 220"/>
                  <a:gd name="T64" fmla="*/ 52 w 317"/>
                  <a:gd name="T65" fmla="*/ 99 h 220"/>
                  <a:gd name="T66" fmla="*/ 76 w 317"/>
                  <a:gd name="T67" fmla="*/ 99 h 220"/>
                  <a:gd name="T68" fmla="*/ 201 w 317"/>
                  <a:gd name="T69" fmla="*/ 24 h 220"/>
                  <a:gd name="T70" fmla="*/ 158 w 317"/>
                  <a:gd name="T71" fmla="*/ 31 h 220"/>
                  <a:gd name="T72" fmla="*/ 119 w 317"/>
                  <a:gd name="T73" fmla="*/ 37 h 220"/>
                  <a:gd name="T74" fmla="*/ 113 w 317"/>
                  <a:gd name="T75" fmla="*/ 25 h 220"/>
                  <a:gd name="T76" fmla="*/ 158 w 317"/>
                  <a:gd name="T77" fmla="*/ 12 h 220"/>
                  <a:gd name="T78" fmla="*/ 201 w 317"/>
                  <a:gd name="T79" fmla="*/ 24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17" h="220">
                    <a:moveTo>
                      <a:pt x="316" y="85"/>
                    </a:moveTo>
                    <a:cubicBezTo>
                      <a:pt x="315" y="84"/>
                      <a:pt x="315" y="83"/>
                      <a:pt x="314" y="82"/>
                    </a:cubicBezTo>
                    <a:cubicBezTo>
                      <a:pt x="314" y="81"/>
                      <a:pt x="313" y="80"/>
                      <a:pt x="313" y="79"/>
                    </a:cubicBezTo>
                    <a:cubicBezTo>
                      <a:pt x="311" y="78"/>
                      <a:pt x="310" y="77"/>
                      <a:pt x="309" y="75"/>
                    </a:cubicBezTo>
                    <a:cubicBezTo>
                      <a:pt x="308" y="74"/>
                      <a:pt x="307" y="74"/>
                      <a:pt x="306" y="73"/>
                    </a:cubicBezTo>
                    <a:cubicBezTo>
                      <a:pt x="305" y="72"/>
                      <a:pt x="304" y="71"/>
                      <a:pt x="303" y="71"/>
                    </a:cubicBezTo>
                    <a:cubicBezTo>
                      <a:pt x="302" y="70"/>
                      <a:pt x="301" y="70"/>
                      <a:pt x="301" y="70"/>
                    </a:cubicBezTo>
                    <a:cubicBezTo>
                      <a:pt x="301" y="70"/>
                      <a:pt x="301" y="71"/>
                      <a:pt x="302" y="72"/>
                    </a:cubicBezTo>
                    <a:cubicBezTo>
                      <a:pt x="303" y="74"/>
                      <a:pt x="304" y="76"/>
                      <a:pt x="305" y="78"/>
                    </a:cubicBezTo>
                    <a:cubicBezTo>
                      <a:pt x="305" y="80"/>
                      <a:pt x="306" y="81"/>
                      <a:pt x="306" y="83"/>
                    </a:cubicBezTo>
                    <a:cubicBezTo>
                      <a:pt x="306" y="83"/>
                      <a:pt x="306" y="84"/>
                      <a:pt x="306" y="85"/>
                    </a:cubicBezTo>
                    <a:cubicBezTo>
                      <a:pt x="307" y="85"/>
                      <a:pt x="307" y="86"/>
                      <a:pt x="307" y="87"/>
                    </a:cubicBezTo>
                    <a:cubicBezTo>
                      <a:pt x="307" y="88"/>
                      <a:pt x="306" y="89"/>
                      <a:pt x="306" y="90"/>
                    </a:cubicBezTo>
                    <a:cubicBezTo>
                      <a:pt x="306" y="91"/>
                      <a:pt x="305" y="91"/>
                      <a:pt x="305" y="92"/>
                    </a:cubicBezTo>
                    <a:cubicBezTo>
                      <a:pt x="305" y="92"/>
                      <a:pt x="305" y="92"/>
                      <a:pt x="305" y="92"/>
                    </a:cubicBezTo>
                    <a:cubicBezTo>
                      <a:pt x="303" y="94"/>
                      <a:pt x="303" y="94"/>
                      <a:pt x="303" y="94"/>
                    </a:cubicBezTo>
                    <a:cubicBezTo>
                      <a:pt x="302" y="94"/>
                      <a:pt x="302" y="94"/>
                      <a:pt x="302" y="94"/>
                    </a:cubicBezTo>
                    <a:cubicBezTo>
                      <a:pt x="302" y="94"/>
                      <a:pt x="302" y="94"/>
                      <a:pt x="302" y="94"/>
                    </a:cubicBezTo>
                    <a:cubicBezTo>
                      <a:pt x="302" y="94"/>
                      <a:pt x="303" y="94"/>
                      <a:pt x="303" y="94"/>
                    </a:cubicBezTo>
                    <a:cubicBezTo>
                      <a:pt x="303" y="94"/>
                      <a:pt x="303" y="94"/>
                      <a:pt x="303" y="94"/>
                    </a:cubicBezTo>
                    <a:cubicBezTo>
                      <a:pt x="303" y="94"/>
                      <a:pt x="303" y="94"/>
                      <a:pt x="303" y="94"/>
                    </a:cubicBezTo>
                    <a:cubicBezTo>
                      <a:pt x="303" y="94"/>
                      <a:pt x="303" y="94"/>
                      <a:pt x="303" y="94"/>
                    </a:cubicBezTo>
                    <a:cubicBezTo>
                      <a:pt x="302" y="94"/>
                      <a:pt x="302" y="94"/>
                      <a:pt x="302" y="94"/>
                    </a:cubicBezTo>
                    <a:cubicBezTo>
                      <a:pt x="301" y="95"/>
                      <a:pt x="301" y="95"/>
                      <a:pt x="301" y="95"/>
                    </a:cubicBezTo>
                    <a:cubicBezTo>
                      <a:pt x="301" y="95"/>
                      <a:pt x="300" y="95"/>
                      <a:pt x="300" y="96"/>
                    </a:cubicBezTo>
                    <a:cubicBezTo>
                      <a:pt x="299" y="96"/>
                      <a:pt x="299" y="96"/>
                      <a:pt x="298" y="96"/>
                    </a:cubicBezTo>
                    <a:cubicBezTo>
                      <a:pt x="298" y="96"/>
                      <a:pt x="297" y="96"/>
                      <a:pt x="297" y="96"/>
                    </a:cubicBezTo>
                    <a:cubicBezTo>
                      <a:pt x="295" y="43"/>
                      <a:pt x="234" y="0"/>
                      <a:pt x="159" y="0"/>
                    </a:cubicBezTo>
                    <a:cubicBezTo>
                      <a:pt x="123" y="0"/>
                      <a:pt x="90" y="10"/>
                      <a:pt x="66" y="26"/>
                    </a:cubicBezTo>
                    <a:cubicBezTo>
                      <a:pt x="56" y="19"/>
                      <a:pt x="39" y="11"/>
                      <a:pt x="17" y="11"/>
                    </a:cubicBezTo>
                    <a:cubicBezTo>
                      <a:pt x="17" y="11"/>
                      <a:pt x="32" y="33"/>
                      <a:pt x="40" y="48"/>
                    </a:cubicBezTo>
                    <a:cubicBezTo>
                      <a:pt x="28" y="63"/>
                      <a:pt x="20" y="80"/>
                      <a:pt x="20" y="99"/>
                    </a:cubicBezTo>
                    <a:cubicBezTo>
                      <a:pt x="20" y="99"/>
                      <a:pt x="20" y="99"/>
                      <a:pt x="20" y="99"/>
                    </a:cubicBezTo>
                    <a:cubicBezTo>
                      <a:pt x="9" y="99"/>
                      <a:pt x="9" y="99"/>
                      <a:pt x="9" y="99"/>
                    </a:cubicBezTo>
                    <a:cubicBezTo>
                      <a:pt x="9" y="99"/>
                      <a:pt x="0" y="108"/>
                      <a:pt x="0" y="123"/>
                    </a:cubicBezTo>
                    <a:cubicBezTo>
                      <a:pt x="0" y="138"/>
                      <a:pt x="9" y="146"/>
                      <a:pt x="9" y="146"/>
                    </a:cubicBezTo>
                    <a:cubicBezTo>
                      <a:pt x="45" y="155"/>
                      <a:pt x="45" y="155"/>
                      <a:pt x="45" y="155"/>
                    </a:cubicBezTo>
                    <a:cubicBezTo>
                      <a:pt x="57" y="167"/>
                      <a:pt x="72" y="177"/>
                      <a:pt x="91" y="185"/>
                    </a:cubicBezTo>
                    <a:cubicBezTo>
                      <a:pt x="99" y="216"/>
                      <a:pt x="99" y="216"/>
                      <a:pt x="99" y="216"/>
                    </a:cubicBezTo>
                    <a:cubicBezTo>
                      <a:pt x="99" y="216"/>
                      <a:pt x="101" y="220"/>
                      <a:pt x="113" y="220"/>
                    </a:cubicBezTo>
                    <a:cubicBezTo>
                      <a:pt x="126" y="220"/>
                      <a:pt x="130" y="216"/>
                      <a:pt x="130" y="216"/>
                    </a:cubicBezTo>
                    <a:cubicBezTo>
                      <a:pt x="135" y="196"/>
                      <a:pt x="135" y="196"/>
                      <a:pt x="135" y="196"/>
                    </a:cubicBezTo>
                    <a:cubicBezTo>
                      <a:pt x="143" y="197"/>
                      <a:pt x="151" y="197"/>
                      <a:pt x="159" y="197"/>
                    </a:cubicBezTo>
                    <a:cubicBezTo>
                      <a:pt x="165" y="197"/>
                      <a:pt x="171" y="197"/>
                      <a:pt x="177" y="197"/>
                    </a:cubicBezTo>
                    <a:cubicBezTo>
                      <a:pt x="182" y="216"/>
                      <a:pt x="182" y="216"/>
                      <a:pt x="182" y="216"/>
                    </a:cubicBezTo>
                    <a:cubicBezTo>
                      <a:pt x="182" y="216"/>
                      <a:pt x="184" y="220"/>
                      <a:pt x="196" y="220"/>
                    </a:cubicBezTo>
                    <a:cubicBezTo>
                      <a:pt x="208" y="220"/>
                      <a:pt x="213" y="216"/>
                      <a:pt x="213" y="216"/>
                    </a:cubicBezTo>
                    <a:cubicBezTo>
                      <a:pt x="220" y="187"/>
                      <a:pt x="220" y="187"/>
                      <a:pt x="220" y="187"/>
                    </a:cubicBezTo>
                    <a:cubicBezTo>
                      <a:pt x="260" y="173"/>
                      <a:pt x="290" y="145"/>
                      <a:pt x="296" y="111"/>
                    </a:cubicBezTo>
                    <a:cubicBezTo>
                      <a:pt x="298" y="111"/>
                      <a:pt x="300" y="111"/>
                      <a:pt x="303" y="110"/>
                    </a:cubicBezTo>
                    <a:cubicBezTo>
                      <a:pt x="304" y="109"/>
                      <a:pt x="305" y="109"/>
                      <a:pt x="306" y="108"/>
                    </a:cubicBezTo>
                    <a:cubicBezTo>
                      <a:pt x="307" y="108"/>
                      <a:pt x="308" y="107"/>
                      <a:pt x="309" y="106"/>
                    </a:cubicBezTo>
                    <a:cubicBezTo>
                      <a:pt x="311" y="105"/>
                      <a:pt x="311" y="105"/>
                      <a:pt x="311" y="105"/>
                    </a:cubicBezTo>
                    <a:cubicBezTo>
                      <a:pt x="311" y="104"/>
                      <a:pt x="311" y="104"/>
                      <a:pt x="311" y="104"/>
                    </a:cubicBezTo>
                    <a:cubicBezTo>
                      <a:pt x="312" y="104"/>
                      <a:pt x="312" y="104"/>
                      <a:pt x="312" y="104"/>
                    </a:cubicBezTo>
                    <a:cubicBezTo>
                      <a:pt x="312" y="104"/>
                      <a:pt x="312" y="104"/>
                      <a:pt x="312" y="104"/>
                    </a:cubicBezTo>
                    <a:cubicBezTo>
                      <a:pt x="312" y="104"/>
                      <a:pt x="312" y="104"/>
                      <a:pt x="312" y="104"/>
                    </a:cubicBezTo>
                    <a:cubicBezTo>
                      <a:pt x="312" y="103"/>
                      <a:pt x="312" y="103"/>
                      <a:pt x="312" y="103"/>
                    </a:cubicBezTo>
                    <a:cubicBezTo>
                      <a:pt x="312" y="103"/>
                      <a:pt x="312" y="103"/>
                      <a:pt x="312" y="103"/>
                    </a:cubicBezTo>
                    <a:cubicBezTo>
                      <a:pt x="312" y="103"/>
                      <a:pt x="312" y="103"/>
                      <a:pt x="312" y="103"/>
                    </a:cubicBezTo>
                    <a:cubicBezTo>
                      <a:pt x="314" y="101"/>
                      <a:pt x="314" y="101"/>
                      <a:pt x="314" y="101"/>
                    </a:cubicBezTo>
                    <a:cubicBezTo>
                      <a:pt x="315" y="99"/>
                      <a:pt x="316" y="98"/>
                      <a:pt x="316" y="96"/>
                    </a:cubicBezTo>
                    <a:cubicBezTo>
                      <a:pt x="317" y="95"/>
                      <a:pt x="317" y="93"/>
                      <a:pt x="317" y="92"/>
                    </a:cubicBezTo>
                    <a:cubicBezTo>
                      <a:pt x="317" y="89"/>
                      <a:pt x="317" y="87"/>
                      <a:pt x="316" y="85"/>
                    </a:cubicBezTo>
                    <a:close/>
                    <a:moveTo>
                      <a:pt x="64" y="111"/>
                    </a:moveTo>
                    <a:cubicBezTo>
                      <a:pt x="57" y="111"/>
                      <a:pt x="52" y="106"/>
                      <a:pt x="52" y="99"/>
                    </a:cubicBezTo>
                    <a:cubicBezTo>
                      <a:pt x="52" y="93"/>
                      <a:pt x="57" y="87"/>
                      <a:pt x="64" y="87"/>
                    </a:cubicBezTo>
                    <a:cubicBezTo>
                      <a:pt x="70" y="87"/>
                      <a:pt x="76" y="93"/>
                      <a:pt x="76" y="99"/>
                    </a:cubicBezTo>
                    <a:cubicBezTo>
                      <a:pt x="76" y="106"/>
                      <a:pt x="70" y="111"/>
                      <a:pt x="64" y="111"/>
                    </a:cubicBezTo>
                    <a:close/>
                    <a:moveTo>
                      <a:pt x="201" y="24"/>
                    </a:moveTo>
                    <a:cubicBezTo>
                      <a:pt x="200" y="27"/>
                      <a:pt x="197" y="37"/>
                      <a:pt x="195" y="36"/>
                    </a:cubicBezTo>
                    <a:cubicBezTo>
                      <a:pt x="183" y="33"/>
                      <a:pt x="171" y="31"/>
                      <a:pt x="158" y="31"/>
                    </a:cubicBezTo>
                    <a:cubicBezTo>
                      <a:pt x="145" y="31"/>
                      <a:pt x="132" y="33"/>
                      <a:pt x="119" y="37"/>
                    </a:cubicBezTo>
                    <a:cubicBezTo>
                      <a:pt x="119" y="37"/>
                      <a:pt x="119" y="37"/>
                      <a:pt x="119" y="37"/>
                    </a:cubicBezTo>
                    <a:cubicBezTo>
                      <a:pt x="119" y="37"/>
                      <a:pt x="119" y="37"/>
                      <a:pt x="119" y="37"/>
                    </a:cubicBezTo>
                    <a:cubicBezTo>
                      <a:pt x="116" y="36"/>
                      <a:pt x="114" y="27"/>
                      <a:pt x="113" y="25"/>
                    </a:cubicBezTo>
                    <a:cubicBezTo>
                      <a:pt x="112" y="23"/>
                      <a:pt x="114" y="20"/>
                      <a:pt x="116" y="19"/>
                    </a:cubicBezTo>
                    <a:cubicBezTo>
                      <a:pt x="130" y="15"/>
                      <a:pt x="144" y="12"/>
                      <a:pt x="158" y="12"/>
                    </a:cubicBezTo>
                    <a:cubicBezTo>
                      <a:pt x="172" y="12"/>
                      <a:pt x="185" y="14"/>
                      <a:pt x="198" y="18"/>
                    </a:cubicBezTo>
                    <a:cubicBezTo>
                      <a:pt x="200" y="19"/>
                      <a:pt x="202" y="22"/>
                      <a:pt x="201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79" name="Group 32"/>
            <p:cNvGrpSpPr/>
            <p:nvPr/>
          </p:nvGrpSpPr>
          <p:grpSpPr>
            <a:xfrm>
              <a:off x="9332833" y="3121655"/>
              <a:ext cx="847714" cy="902375"/>
              <a:chOff x="9611182" y="2728115"/>
              <a:chExt cx="1025733" cy="1091874"/>
            </a:xfrm>
          </p:grpSpPr>
          <p:sp>
            <p:nvSpPr>
              <p:cNvPr id="105" name="Freeform 7"/>
              <p:cNvSpPr>
                <a:spLocks/>
              </p:cNvSpPr>
              <p:nvPr/>
            </p:nvSpPr>
            <p:spPr bwMode="auto">
              <a:xfrm>
                <a:off x="9611182" y="2728115"/>
                <a:ext cx="1025733" cy="1091874"/>
              </a:xfrm>
              <a:custGeom>
                <a:avLst/>
                <a:gdLst>
                  <a:gd name="T0" fmla="*/ 327 w 400"/>
                  <a:gd name="T1" fmla="*/ 332 h 426"/>
                  <a:gd name="T2" fmla="*/ 330 w 400"/>
                  <a:gd name="T3" fmla="*/ 75 h 426"/>
                  <a:gd name="T4" fmla="*/ 74 w 400"/>
                  <a:gd name="T5" fmla="*/ 69 h 426"/>
                  <a:gd name="T6" fmla="*/ 70 w 400"/>
                  <a:gd name="T7" fmla="*/ 326 h 426"/>
                  <a:gd name="T8" fmla="*/ 79 w 400"/>
                  <a:gd name="T9" fmla="*/ 334 h 426"/>
                  <a:gd name="T10" fmla="*/ 82 w 400"/>
                  <a:gd name="T11" fmla="*/ 426 h 426"/>
                  <a:gd name="T12" fmla="*/ 149 w 400"/>
                  <a:gd name="T13" fmla="*/ 374 h 426"/>
                  <a:gd name="T14" fmla="*/ 327 w 400"/>
                  <a:gd name="T15" fmla="*/ 332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0" h="426">
                    <a:moveTo>
                      <a:pt x="327" y="332"/>
                    </a:moveTo>
                    <a:cubicBezTo>
                      <a:pt x="399" y="263"/>
                      <a:pt x="400" y="148"/>
                      <a:pt x="330" y="75"/>
                    </a:cubicBezTo>
                    <a:cubicBezTo>
                      <a:pt x="260" y="3"/>
                      <a:pt x="146" y="0"/>
                      <a:pt x="74" y="69"/>
                    </a:cubicBezTo>
                    <a:cubicBezTo>
                      <a:pt x="2" y="138"/>
                      <a:pt x="0" y="253"/>
                      <a:pt x="70" y="326"/>
                    </a:cubicBezTo>
                    <a:cubicBezTo>
                      <a:pt x="73" y="329"/>
                      <a:pt x="76" y="331"/>
                      <a:pt x="79" y="334"/>
                    </a:cubicBezTo>
                    <a:cubicBezTo>
                      <a:pt x="82" y="426"/>
                      <a:pt x="82" y="426"/>
                      <a:pt x="82" y="426"/>
                    </a:cubicBezTo>
                    <a:cubicBezTo>
                      <a:pt x="149" y="374"/>
                      <a:pt x="149" y="374"/>
                      <a:pt x="149" y="374"/>
                    </a:cubicBezTo>
                    <a:cubicBezTo>
                      <a:pt x="210" y="393"/>
                      <a:pt x="278" y="379"/>
                      <a:pt x="327" y="33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6" name="Freeform 39"/>
              <p:cNvSpPr>
                <a:spLocks/>
              </p:cNvSpPr>
              <p:nvPr/>
            </p:nvSpPr>
            <p:spPr bwMode="auto">
              <a:xfrm>
                <a:off x="9787920" y="3010029"/>
                <a:ext cx="499855" cy="325285"/>
              </a:xfrm>
              <a:custGeom>
                <a:avLst/>
                <a:gdLst>
                  <a:gd name="T0" fmla="*/ 95 w 195"/>
                  <a:gd name="T1" fmla="*/ 122 h 127"/>
                  <a:gd name="T2" fmla="*/ 180 w 195"/>
                  <a:gd name="T3" fmla="*/ 65 h 127"/>
                  <a:gd name="T4" fmla="*/ 195 w 195"/>
                  <a:gd name="T5" fmla="*/ 66 h 127"/>
                  <a:gd name="T6" fmla="*/ 195 w 195"/>
                  <a:gd name="T7" fmla="*/ 63 h 127"/>
                  <a:gd name="T8" fmla="*/ 100 w 195"/>
                  <a:gd name="T9" fmla="*/ 0 h 127"/>
                  <a:gd name="T10" fmla="*/ 5 w 195"/>
                  <a:gd name="T11" fmla="*/ 63 h 127"/>
                  <a:gd name="T12" fmla="*/ 28 w 195"/>
                  <a:gd name="T13" fmla="*/ 105 h 127"/>
                  <a:gd name="T14" fmla="*/ 0 w 195"/>
                  <a:gd name="T15" fmla="*/ 125 h 127"/>
                  <a:gd name="T16" fmla="*/ 13 w 195"/>
                  <a:gd name="T17" fmla="*/ 127 h 127"/>
                  <a:gd name="T18" fmla="*/ 44 w 195"/>
                  <a:gd name="T19" fmla="*/ 115 h 127"/>
                  <a:gd name="T20" fmla="*/ 94 w 195"/>
                  <a:gd name="T21" fmla="*/ 126 h 127"/>
                  <a:gd name="T22" fmla="*/ 95 w 195"/>
                  <a:gd name="T23" fmla="*/ 12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5" h="127">
                    <a:moveTo>
                      <a:pt x="95" y="122"/>
                    </a:moveTo>
                    <a:cubicBezTo>
                      <a:pt x="102" y="89"/>
                      <a:pt x="134" y="65"/>
                      <a:pt x="180" y="65"/>
                    </a:cubicBezTo>
                    <a:cubicBezTo>
                      <a:pt x="185" y="65"/>
                      <a:pt x="190" y="65"/>
                      <a:pt x="195" y="66"/>
                    </a:cubicBezTo>
                    <a:cubicBezTo>
                      <a:pt x="195" y="65"/>
                      <a:pt x="195" y="64"/>
                      <a:pt x="195" y="63"/>
                    </a:cubicBezTo>
                    <a:cubicBezTo>
                      <a:pt x="195" y="28"/>
                      <a:pt x="152" y="0"/>
                      <a:pt x="100" y="0"/>
                    </a:cubicBezTo>
                    <a:cubicBezTo>
                      <a:pt x="47" y="0"/>
                      <a:pt x="5" y="28"/>
                      <a:pt x="5" y="63"/>
                    </a:cubicBezTo>
                    <a:cubicBezTo>
                      <a:pt x="5" y="79"/>
                      <a:pt x="14" y="94"/>
                      <a:pt x="28" y="105"/>
                    </a:cubicBezTo>
                    <a:cubicBezTo>
                      <a:pt x="21" y="114"/>
                      <a:pt x="11" y="121"/>
                      <a:pt x="0" y="125"/>
                    </a:cubicBezTo>
                    <a:cubicBezTo>
                      <a:pt x="4" y="126"/>
                      <a:pt x="8" y="127"/>
                      <a:pt x="13" y="127"/>
                    </a:cubicBezTo>
                    <a:cubicBezTo>
                      <a:pt x="25" y="127"/>
                      <a:pt x="36" y="122"/>
                      <a:pt x="44" y="115"/>
                    </a:cubicBezTo>
                    <a:cubicBezTo>
                      <a:pt x="59" y="122"/>
                      <a:pt x="74" y="126"/>
                      <a:pt x="94" y="126"/>
                    </a:cubicBezTo>
                    <a:cubicBezTo>
                      <a:pt x="93" y="125"/>
                      <a:pt x="94" y="123"/>
                      <a:pt x="95" y="12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7" name="Freeform 40"/>
              <p:cNvSpPr>
                <a:spLocks noEditPoints="1"/>
              </p:cNvSpPr>
              <p:nvPr/>
            </p:nvSpPr>
            <p:spPr bwMode="auto">
              <a:xfrm>
                <a:off x="10073087" y="3220380"/>
                <a:ext cx="387089" cy="251554"/>
              </a:xfrm>
              <a:custGeom>
                <a:avLst/>
                <a:gdLst>
                  <a:gd name="T0" fmla="*/ 129 w 151"/>
                  <a:gd name="T1" fmla="*/ 81 h 98"/>
                  <a:gd name="T2" fmla="*/ 147 w 151"/>
                  <a:gd name="T3" fmla="*/ 49 h 98"/>
                  <a:gd name="T4" fmla="*/ 73 w 151"/>
                  <a:gd name="T5" fmla="*/ 0 h 98"/>
                  <a:gd name="T6" fmla="*/ 0 w 151"/>
                  <a:gd name="T7" fmla="*/ 49 h 98"/>
                  <a:gd name="T8" fmla="*/ 73 w 151"/>
                  <a:gd name="T9" fmla="*/ 98 h 98"/>
                  <a:gd name="T10" fmla="*/ 116 w 151"/>
                  <a:gd name="T11" fmla="*/ 88 h 98"/>
                  <a:gd name="T12" fmla="*/ 140 w 151"/>
                  <a:gd name="T13" fmla="*/ 98 h 98"/>
                  <a:gd name="T14" fmla="*/ 151 w 151"/>
                  <a:gd name="T15" fmla="*/ 96 h 98"/>
                  <a:gd name="T16" fmla="*/ 129 w 151"/>
                  <a:gd name="T17" fmla="*/ 81 h 98"/>
                  <a:gd name="T18" fmla="*/ 46 w 151"/>
                  <a:gd name="T19" fmla="*/ 57 h 98"/>
                  <a:gd name="T20" fmla="*/ 37 w 151"/>
                  <a:gd name="T21" fmla="*/ 49 h 98"/>
                  <a:gd name="T22" fmla="*/ 46 w 151"/>
                  <a:gd name="T23" fmla="*/ 40 h 98"/>
                  <a:gd name="T24" fmla="*/ 54 w 151"/>
                  <a:gd name="T25" fmla="*/ 49 h 98"/>
                  <a:gd name="T26" fmla="*/ 46 w 151"/>
                  <a:gd name="T27" fmla="*/ 57 h 98"/>
                  <a:gd name="T28" fmla="*/ 76 w 151"/>
                  <a:gd name="T29" fmla="*/ 57 h 98"/>
                  <a:gd name="T30" fmla="*/ 67 w 151"/>
                  <a:gd name="T31" fmla="*/ 49 h 98"/>
                  <a:gd name="T32" fmla="*/ 76 w 151"/>
                  <a:gd name="T33" fmla="*/ 40 h 98"/>
                  <a:gd name="T34" fmla="*/ 84 w 151"/>
                  <a:gd name="T35" fmla="*/ 49 h 98"/>
                  <a:gd name="T36" fmla="*/ 76 w 151"/>
                  <a:gd name="T37" fmla="*/ 57 h 98"/>
                  <a:gd name="T38" fmla="*/ 106 w 151"/>
                  <a:gd name="T39" fmla="*/ 57 h 98"/>
                  <a:gd name="T40" fmla="*/ 97 w 151"/>
                  <a:gd name="T41" fmla="*/ 49 h 98"/>
                  <a:gd name="T42" fmla="*/ 106 w 151"/>
                  <a:gd name="T43" fmla="*/ 40 h 98"/>
                  <a:gd name="T44" fmla="*/ 114 w 151"/>
                  <a:gd name="T45" fmla="*/ 49 h 98"/>
                  <a:gd name="T46" fmla="*/ 106 w 151"/>
                  <a:gd name="T47" fmla="*/ 57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1" h="98">
                    <a:moveTo>
                      <a:pt x="129" y="81"/>
                    </a:moveTo>
                    <a:cubicBezTo>
                      <a:pt x="140" y="72"/>
                      <a:pt x="147" y="61"/>
                      <a:pt x="147" y="49"/>
                    </a:cubicBezTo>
                    <a:cubicBezTo>
                      <a:pt x="147" y="22"/>
                      <a:pt x="114" y="0"/>
                      <a:pt x="73" y="0"/>
                    </a:cubicBezTo>
                    <a:cubicBezTo>
                      <a:pt x="33" y="0"/>
                      <a:pt x="0" y="22"/>
                      <a:pt x="0" y="49"/>
                    </a:cubicBezTo>
                    <a:cubicBezTo>
                      <a:pt x="0" y="76"/>
                      <a:pt x="33" y="98"/>
                      <a:pt x="73" y="98"/>
                    </a:cubicBezTo>
                    <a:cubicBezTo>
                      <a:pt x="89" y="98"/>
                      <a:pt x="104" y="94"/>
                      <a:pt x="116" y="88"/>
                    </a:cubicBezTo>
                    <a:cubicBezTo>
                      <a:pt x="123" y="94"/>
                      <a:pt x="131" y="98"/>
                      <a:pt x="140" y="98"/>
                    </a:cubicBezTo>
                    <a:cubicBezTo>
                      <a:pt x="144" y="98"/>
                      <a:pt x="147" y="97"/>
                      <a:pt x="151" y="96"/>
                    </a:cubicBezTo>
                    <a:cubicBezTo>
                      <a:pt x="142" y="93"/>
                      <a:pt x="134" y="88"/>
                      <a:pt x="129" y="81"/>
                    </a:cubicBezTo>
                    <a:close/>
                    <a:moveTo>
                      <a:pt x="46" y="57"/>
                    </a:moveTo>
                    <a:cubicBezTo>
                      <a:pt x="41" y="57"/>
                      <a:pt x="37" y="54"/>
                      <a:pt x="37" y="49"/>
                    </a:cubicBezTo>
                    <a:cubicBezTo>
                      <a:pt x="37" y="44"/>
                      <a:pt x="41" y="40"/>
                      <a:pt x="46" y="40"/>
                    </a:cubicBezTo>
                    <a:cubicBezTo>
                      <a:pt x="50" y="40"/>
                      <a:pt x="54" y="44"/>
                      <a:pt x="54" y="49"/>
                    </a:cubicBezTo>
                    <a:cubicBezTo>
                      <a:pt x="54" y="54"/>
                      <a:pt x="50" y="57"/>
                      <a:pt x="46" y="57"/>
                    </a:cubicBezTo>
                    <a:close/>
                    <a:moveTo>
                      <a:pt x="76" y="57"/>
                    </a:moveTo>
                    <a:cubicBezTo>
                      <a:pt x="71" y="57"/>
                      <a:pt x="67" y="54"/>
                      <a:pt x="67" y="49"/>
                    </a:cubicBezTo>
                    <a:cubicBezTo>
                      <a:pt x="67" y="44"/>
                      <a:pt x="71" y="40"/>
                      <a:pt x="76" y="40"/>
                    </a:cubicBezTo>
                    <a:cubicBezTo>
                      <a:pt x="80" y="40"/>
                      <a:pt x="84" y="44"/>
                      <a:pt x="84" y="49"/>
                    </a:cubicBezTo>
                    <a:cubicBezTo>
                      <a:pt x="84" y="54"/>
                      <a:pt x="80" y="57"/>
                      <a:pt x="76" y="57"/>
                    </a:cubicBezTo>
                    <a:close/>
                    <a:moveTo>
                      <a:pt x="106" y="57"/>
                    </a:moveTo>
                    <a:cubicBezTo>
                      <a:pt x="101" y="57"/>
                      <a:pt x="97" y="54"/>
                      <a:pt x="97" y="49"/>
                    </a:cubicBezTo>
                    <a:cubicBezTo>
                      <a:pt x="97" y="44"/>
                      <a:pt x="101" y="40"/>
                      <a:pt x="106" y="40"/>
                    </a:cubicBezTo>
                    <a:cubicBezTo>
                      <a:pt x="110" y="40"/>
                      <a:pt x="114" y="44"/>
                      <a:pt x="114" y="49"/>
                    </a:cubicBezTo>
                    <a:cubicBezTo>
                      <a:pt x="114" y="54"/>
                      <a:pt x="110" y="57"/>
                      <a:pt x="106" y="5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0" name="Group 36"/>
            <p:cNvGrpSpPr/>
            <p:nvPr/>
          </p:nvGrpSpPr>
          <p:grpSpPr>
            <a:xfrm>
              <a:off x="10146494" y="3213057"/>
              <a:ext cx="1055608" cy="1012596"/>
              <a:chOff x="10595712" y="2838712"/>
              <a:chExt cx="1277286" cy="1225241"/>
            </a:xfrm>
          </p:grpSpPr>
          <p:sp>
            <p:nvSpPr>
              <p:cNvPr id="103" name="Freeform 12"/>
              <p:cNvSpPr>
                <a:spLocks/>
              </p:cNvSpPr>
              <p:nvPr/>
            </p:nvSpPr>
            <p:spPr bwMode="auto">
              <a:xfrm>
                <a:off x="10595712" y="2838712"/>
                <a:ext cx="1277286" cy="1225241"/>
              </a:xfrm>
              <a:custGeom>
                <a:avLst/>
                <a:gdLst>
                  <a:gd name="T0" fmla="*/ 314 w 498"/>
                  <a:gd name="T1" fmla="*/ 456 h 478"/>
                  <a:gd name="T2" fmla="*/ 465 w 498"/>
                  <a:gd name="T3" fmla="*/ 187 h 478"/>
                  <a:gd name="T4" fmla="*/ 197 w 498"/>
                  <a:gd name="T5" fmla="*/ 32 h 478"/>
                  <a:gd name="T6" fmla="*/ 46 w 498"/>
                  <a:gd name="T7" fmla="*/ 302 h 478"/>
                  <a:gd name="T8" fmla="*/ 50 w 498"/>
                  <a:gd name="T9" fmla="*/ 316 h 478"/>
                  <a:gd name="T10" fmla="*/ 0 w 498"/>
                  <a:gd name="T11" fmla="*/ 415 h 478"/>
                  <a:gd name="T12" fmla="*/ 101 w 498"/>
                  <a:gd name="T13" fmla="*/ 398 h 478"/>
                  <a:gd name="T14" fmla="*/ 314 w 498"/>
                  <a:gd name="T15" fmla="*/ 456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98" h="478">
                    <a:moveTo>
                      <a:pt x="314" y="456"/>
                    </a:moveTo>
                    <a:cubicBezTo>
                      <a:pt x="430" y="425"/>
                      <a:pt x="498" y="304"/>
                      <a:pt x="465" y="187"/>
                    </a:cubicBezTo>
                    <a:cubicBezTo>
                      <a:pt x="433" y="69"/>
                      <a:pt x="313" y="0"/>
                      <a:pt x="197" y="32"/>
                    </a:cubicBezTo>
                    <a:cubicBezTo>
                      <a:pt x="81" y="64"/>
                      <a:pt x="14" y="185"/>
                      <a:pt x="46" y="302"/>
                    </a:cubicBezTo>
                    <a:cubicBezTo>
                      <a:pt x="47" y="307"/>
                      <a:pt x="49" y="312"/>
                      <a:pt x="50" y="316"/>
                    </a:cubicBezTo>
                    <a:cubicBezTo>
                      <a:pt x="0" y="415"/>
                      <a:pt x="0" y="415"/>
                      <a:pt x="0" y="415"/>
                    </a:cubicBezTo>
                    <a:cubicBezTo>
                      <a:pt x="101" y="398"/>
                      <a:pt x="101" y="398"/>
                      <a:pt x="101" y="398"/>
                    </a:cubicBezTo>
                    <a:cubicBezTo>
                      <a:pt x="155" y="453"/>
                      <a:pt x="235" y="478"/>
                      <a:pt x="314" y="45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4" name="Freeform 41"/>
              <p:cNvSpPr>
                <a:spLocks noEditPoints="1"/>
              </p:cNvSpPr>
              <p:nvPr/>
            </p:nvSpPr>
            <p:spPr bwMode="auto">
              <a:xfrm>
                <a:off x="10931840" y="3214959"/>
                <a:ext cx="651655" cy="477085"/>
              </a:xfrm>
              <a:custGeom>
                <a:avLst/>
                <a:gdLst>
                  <a:gd name="T0" fmla="*/ 223 w 254"/>
                  <a:gd name="T1" fmla="*/ 0 h 186"/>
                  <a:gd name="T2" fmla="*/ 31 w 254"/>
                  <a:gd name="T3" fmla="*/ 0 h 186"/>
                  <a:gd name="T4" fmla="*/ 0 w 254"/>
                  <a:gd name="T5" fmla="*/ 31 h 186"/>
                  <a:gd name="T6" fmla="*/ 0 w 254"/>
                  <a:gd name="T7" fmla="*/ 155 h 186"/>
                  <a:gd name="T8" fmla="*/ 31 w 254"/>
                  <a:gd name="T9" fmla="*/ 186 h 186"/>
                  <a:gd name="T10" fmla="*/ 223 w 254"/>
                  <a:gd name="T11" fmla="*/ 186 h 186"/>
                  <a:gd name="T12" fmla="*/ 254 w 254"/>
                  <a:gd name="T13" fmla="*/ 155 h 186"/>
                  <a:gd name="T14" fmla="*/ 254 w 254"/>
                  <a:gd name="T15" fmla="*/ 31 h 186"/>
                  <a:gd name="T16" fmla="*/ 223 w 254"/>
                  <a:gd name="T17" fmla="*/ 0 h 186"/>
                  <a:gd name="T18" fmla="*/ 216 w 254"/>
                  <a:gd name="T19" fmla="*/ 24 h 186"/>
                  <a:gd name="T20" fmla="*/ 129 w 254"/>
                  <a:gd name="T21" fmla="*/ 86 h 186"/>
                  <a:gd name="T22" fmla="*/ 47 w 254"/>
                  <a:gd name="T23" fmla="*/ 24 h 186"/>
                  <a:gd name="T24" fmla="*/ 216 w 254"/>
                  <a:gd name="T25" fmla="*/ 24 h 186"/>
                  <a:gd name="T26" fmla="*/ 223 w 254"/>
                  <a:gd name="T27" fmla="*/ 162 h 186"/>
                  <a:gd name="T28" fmla="*/ 31 w 254"/>
                  <a:gd name="T29" fmla="*/ 162 h 186"/>
                  <a:gd name="T30" fmla="*/ 24 w 254"/>
                  <a:gd name="T31" fmla="*/ 155 h 186"/>
                  <a:gd name="T32" fmla="*/ 24 w 254"/>
                  <a:gd name="T33" fmla="*/ 36 h 186"/>
                  <a:gd name="T34" fmla="*/ 128 w 254"/>
                  <a:gd name="T35" fmla="*/ 115 h 186"/>
                  <a:gd name="T36" fmla="*/ 230 w 254"/>
                  <a:gd name="T37" fmla="*/ 43 h 186"/>
                  <a:gd name="T38" fmla="*/ 230 w 254"/>
                  <a:gd name="T39" fmla="*/ 155 h 186"/>
                  <a:gd name="T40" fmla="*/ 223 w 254"/>
                  <a:gd name="T41" fmla="*/ 162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4" h="186">
                    <a:moveTo>
                      <a:pt x="223" y="0"/>
                    </a:move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1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0" y="172"/>
                      <a:pt x="14" y="186"/>
                      <a:pt x="31" y="186"/>
                    </a:cubicBezTo>
                    <a:cubicBezTo>
                      <a:pt x="223" y="186"/>
                      <a:pt x="223" y="186"/>
                      <a:pt x="223" y="186"/>
                    </a:cubicBezTo>
                    <a:cubicBezTo>
                      <a:pt x="240" y="186"/>
                      <a:pt x="254" y="172"/>
                      <a:pt x="254" y="155"/>
                    </a:cubicBezTo>
                    <a:cubicBezTo>
                      <a:pt x="254" y="31"/>
                      <a:pt x="254" y="31"/>
                      <a:pt x="254" y="31"/>
                    </a:cubicBezTo>
                    <a:cubicBezTo>
                      <a:pt x="254" y="14"/>
                      <a:pt x="240" y="0"/>
                      <a:pt x="223" y="0"/>
                    </a:cubicBezTo>
                    <a:close/>
                    <a:moveTo>
                      <a:pt x="216" y="24"/>
                    </a:moveTo>
                    <a:cubicBezTo>
                      <a:pt x="129" y="86"/>
                      <a:pt x="129" y="86"/>
                      <a:pt x="129" y="86"/>
                    </a:cubicBezTo>
                    <a:cubicBezTo>
                      <a:pt x="47" y="24"/>
                      <a:pt x="47" y="24"/>
                      <a:pt x="47" y="24"/>
                    </a:cubicBezTo>
                    <a:lnTo>
                      <a:pt x="216" y="24"/>
                    </a:lnTo>
                    <a:close/>
                    <a:moveTo>
                      <a:pt x="223" y="162"/>
                    </a:moveTo>
                    <a:cubicBezTo>
                      <a:pt x="31" y="162"/>
                      <a:pt x="31" y="162"/>
                      <a:pt x="31" y="162"/>
                    </a:cubicBezTo>
                    <a:cubicBezTo>
                      <a:pt x="27" y="162"/>
                      <a:pt x="24" y="159"/>
                      <a:pt x="24" y="155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128" y="115"/>
                      <a:pt x="128" y="115"/>
                      <a:pt x="128" y="115"/>
                    </a:cubicBezTo>
                    <a:cubicBezTo>
                      <a:pt x="230" y="43"/>
                      <a:pt x="230" y="43"/>
                      <a:pt x="230" y="43"/>
                    </a:cubicBezTo>
                    <a:cubicBezTo>
                      <a:pt x="230" y="155"/>
                      <a:pt x="230" y="155"/>
                      <a:pt x="230" y="155"/>
                    </a:cubicBezTo>
                    <a:cubicBezTo>
                      <a:pt x="230" y="159"/>
                      <a:pt x="227" y="162"/>
                      <a:pt x="223" y="1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1" name="Group 39"/>
            <p:cNvGrpSpPr/>
            <p:nvPr/>
          </p:nvGrpSpPr>
          <p:grpSpPr>
            <a:xfrm>
              <a:off x="7855160" y="2471085"/>
              <a:ext cx="805596" cy="898791"/>
              <a:chOff x="7823198" y="1940925"/>
              <a:chExt cx="974771" cy="1087537"/>
            </a:xfrm>
          </p:grpSpPr>
          <p:sp>
            <p:nvSpPr>
              <p:cNvPr id="101" name="Freeform 9"/>
              <p:cNvSpPr>
                <a:spLocks/>
              </p:cNvSpPr>
              <p:nvPr/>
            </p:nvSpPr>
            <p:spPr bwMode="auto">
              <a:xfrm>
                <a:off x="7823198" y="1940925"/>
                <a:ext cx="974771" cy="1087537"/>
              </a:xfrm>
              <a:custGeom>
                <a:avLst/>
                <a:gdLst>
                  <a:gd name="T0" fmla="*/ 347 w 380"/>
                  <a:gd name="T1" fmla="*/ 249 h 424"/>
                  <a:gd name="T2" fmla="*/ 250 w 380"/>
                  <a:gd name="T3" fmla="*/ 33 h 424"/>
                  <a:gd name="T4" fmla="*/ 33 w 380"/>
                  <a:gd name="T5" fmla="*/ 129 h 424"/>
                  <a:gd name="T6" fmla="*/ 131 w 380"/>
                  <a:gd name="T7" fmla="*/ 344 h 424"/>
                  <a:gd name="T8" fmla="*/ 141 w 380"/>
                  <a:gd name="T9" fmla="*/ 348 h 424"/>
                  <a:gd name="T10" fmla="*/ 179 w 380"/>
                  <a:gd name="T11" fmla="*/ 424 h 424"/>
                  <a:gd name="T12" fmla="*/ 215 w 380"/>
                  <a:gd name="T13" fmla="*/ 354 h 424"/>
                  <a:gd name="T14" fmla="*/ 347 w 380"/>
                  <a:gd name="T15" fmla="*/ 249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0" h="424">
                    <a:moveTo>
                      <a:pt x="347" y="249"/>
                    </a:moveTo>
                    <a:cubicBezTo>
                      <a:pt x="380" y="163"/>
                      <a:pt x="337" y="67"/>
                      <a:pt x="250" y="33"/>
                    </a:cubicBezTo>
                    <a:cubicBezTo>
                      <a:pt x="163" y="0"/>
                      <a:pt x="66" y="43"/>
                      <a:pt x="33" y="129"/>
                    </a:cubicBezTo>
                    <a:cubicBezTo>
                      <a:pt x="0" y="215"/>
                      <a:pt x="44" y="311"/>
                      <a:pt x="131" y="344"/>
                    </a:cubicBezTo>
                    <a:cubicBezTo>
                      <a:pt x="134" y="346"/>
                      <a:pt x="138" y="347"/>
                      <a:pt x="141" y="348"/>
                    </a:cubicBezTo>
                    <a:cubicBezTo>
                      <a:pt x="179" y="424"/>
                      <a:pt x="179" y="424"/>
                      <a:pt x="179" y="424"/>
                    </a:cubicBezTo>
                    <a:cubicBezTo>
                      <a:pt x="215" y="354"/>
                      <a:pt x="215" y="354"/>
                      <a:pt x="215" y="354"/>
                    </a:cubicBezTo>
                    <a:cubicBezTo>
                      <a:pt x="273" y="346"/>
                      <a:pt x="325" y="307"/>
                      <a:pt x="347" y="2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2" name="Freeform 42"/>
              <p:cNvSpPr>
                <a:spLocks noEditPoints="1"/>
              </p:cNvSpPr>
              <p:nvPr/>
            </p:nvSpPr>
            <p:spPr bwMode="auto">
              <a:xfrm>
                <a:off x="8051982" y="2176215"/>
                <a:ext cx="497686" cy="510698"/>
              </a:xfrm>
              <a:custGeom>
                <a:avLst/>
                <a:gdLst>
                  <a:gd name="T0" fmla="*/ 142 w 194"/>
                  <a:gd name="T1" fmla="*/ 189 h 199"/>
                  <a:gd name="T2" fmla="*/ 89 w 194"/>
                  <a:gd name="T3" fmla="*/ 199 h 199"/>
                  <a:gd name="T4" fmla="*/ 0 w 194"/>
                  <a:gd name="T5" fmla="*/ 109 h 199"/>
                  <a:gd name="T6" fmla="*/ 107 w 194"/>
                  <a:gd name="T7" fmla="*/ 0 h 199"/>
                  <a:gd name="T8" fmla="*/ 194 w 194"/>
                  <a:gd name="T9" fmla="*/ 83 h 199"/>
                  <a:gd name="T10" fmla="*/ 139 w 194"/>
                  <a:gd name="T11" fmla="*/ 151 h 199"/>
                  <a:gd name="T12" fmla="*/ 115 w 194"/>
                  <a:gd name="T13" fmla="*/ 129 h 199"/>
                  <a:gd name="T14" fmla="*/ 114 w 194"/>
                  <a:gd name="T15" fmla="*/ 129 h 199"/>
                  <a:gd name="T16" fmla="*/ 77 w 194"/>
                  <a:gd name="T17" fmla="*/ 151 h 199"/>
                  <a:gd name="T18" fmla="*/ 45 w 194"/>
                  <a:gd name="T19" fmla="*/ 114 h 199"/>
                  <a:gd name="T20" fmla="*/ 112 w 194"/>
                  <a:gd name="T21" fmla="*/ 47 h 199"/>
                  <a:gd name="T22" fmla="*/ 146 w 194"/>
                  <a:gd name="T23" fmla="*/ 54 h 199"/>
                  <a:gd name="T24" fmla="*/ 138 w 194"/>
                  <a:gd name="T25" fmla="*/ 107 h 199"/>
                  <a:gd name="T26" fmla="*/ 145 w 194"/>
                  <a:gd name="T27" fmla="*/ 132 h 199"/>
                  <a:gd name="T28" fmla="*/ 173 w 194"/>
                  <a:gd name="T29" fmla="*/ 84 h 199"/>
                  <a:gd name="T30" fmla="*/ 104 w 194"/>
                  <a:gd name="T31" fmla="*/ 17 h 199"/>
                  <a:gd name="T32" fmla="*/ 22 w 194"/>
                  <a:gd name="T33" fmla="*/ 106 h 199"/>
                  <a:gd name="T34" fmla="*/ 95 w 194"/>
                  <a:gd name="T35" fmla="*/ 181 h 199"/>
                  <a:gd name="T36" fmla="*/ 137 w 194"/>
                  <a:gd name="T37" fmla="*/ 173 h 199"/>
                  <a:gd name="T38" fmla="*/ 142 w 194"/>
                  <a:gd name="T39" fmla="*/ 189 h 199"/>
                  <a:gd name="T40" fmla="*/ 117 w 194"/>
                  <a:gd name="T41" fmla="*/ 71 h 199"/>
                  <a:gd name="T42" fmla="*/ 108 w 194"/>
                  <a:gd name="T43" fmla="*/ 70 h 199"/>
                  <a:gd name="T44" fmla="*/ 74 w 194"/>
                  <a:gd name="T45" fmla="*/ 110 h 199"/>
                  <a:gd name="T46" fmla="*/ 88 w 194"/>
                  <a:gd name="T47" fmla="*/ 128 h 199"/>
                  <a:gd name="T48" fmla="*/ 113 w 194"/>
                  <a:gd name="T49" fmla="*/ 98 h 199"/>
                  <a:gd name="T50" fmla="*/ 117 w 194"/>
                  <a:gd name="T51" fmla="*/ 7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4" h="199">
                    <a:moveTo>
                      <a:pt x="142" y="189"/>
                    </a:moveTo>
                    <a:cubicBezTo>
                      <a:pt x="125" y="197"/>
                      <a:pt x="110" y="199"/>
                      <a:pt x="89" y="199"/>
                    </a:cubicBezTo>
                    <a:cubicBezTo>
                      <a:pt x="42" y="199"/>
                      <a:pt x="0" y="165"/>
                      <a:pt x="0" y="109"/>
                    </a:cubicBezTo>
                    <a:cubicBezTo>
                      <a:pt x="0" y="51"/>
                      <a:pt x="43" y="0"/>
                      <a:pt x="107" y="0"/>
                    </a:cubicBezTo>
                    <a:cubicBezTo>
                      <a:pt x="158" y="0"/>
                      <a:pt x="194" y="35"/>
                      <a:pt x="194" y="83"/>
                    </a:cubicBezTo>
                    <a:cubicBezTo>
                      <a:pt x="194" y="125"/>
                      <a:pt x="170" y="151"/>
                      <a:pt x="139" y="151"/>
                    </a:cubicBezTo>
                    <a:cubicBezTo>
                      <a:pt x="126" y="151"/>
                      <a:pt x="116" y="144"/>
                      <a:pt x="115" y="129"/>
                    </a:cubicBezTo>
                    <a:cubicBezTo>
                      <a:pt x="114" y="129"/>
                      <a:pt x="114" y="129"/>
                      <a:pt x="114" y="129"/>
                    </a:cubicBezTo>
                    <a:cubicBezTo>
                      <a:pt x="105" y="143"/>
                      <a:pt x="92" y="151"/>
                      <a:pt x="77" y="151"/>
                    </a:cubicBezTo>
                    <a:cubicBezTo>
                      <a:pt x="59" y="151"/>
                      <a:pt x="45" y="137"/>
                      <a:pt x="45" y="114"/>
                    </a:cubicBezTo>
                    <a:cubicBezTo>
                      <a:pt x="45" y="78"/>
                      <a:pt x="71" y="47"/>
                      <a:pt x="112" y="47"/>
                    </a:cubicBezTo>
                    <a:cubicBezTo>
                      <a:pt x="125" y="47"/>
                      <a:pt x="139" y="50"/>
                      <a:pt x="146" y="54"/>
                    </a:cubicBezTo>
                    <a:cubicBezTo>
                      <a:pt x="138" y="107"/>
                      <a:pt x="138" y="107"/>
                      <a:pt x="138" y="107"/>
                    </a:cubicBezTo>
                    <a:cubicBezTo>
                      <a:pt x="135" y="124"/>
                      <a:pt x="137" y="132"/>
                      <a:pt x="145" y="132"/>
                    </a:cubicBezTo>
                    <a:cubicBezTo>
                      <a:pt x="157" y="132"/>
                      <a:pt x="173" y="117"/>
                      <a:pt x="173" y="84"/>
                    </a:cubicBezTo>
                    <a:cubicBezTo>
                      <a:pt x="173" y="46"/>
                      <a:pt x="149" y="17"/>
                      <a:pt x="104" y="17"/>
                    </a:cubicBezTo>
                    <a:cubicBezTo>
                      <a:pt x="60" y="17"/>
                      <a:pt x="22" y="51"/>
                      <a:pt x="22" y="106"/>
                    </a:cubicBezTo>
                    <a:cubicBezTo>
                      <a:pt x="22" y="154"/>
                      <a:pt x="52" y="181"/>
                      <a:pt x="95" y="181"/>
                    </a:cubicBezTo>
                    <a:cubicBezTo>
                      <a:pt x="110" y="181"/>
                      <a:pt x="125" y="178"/>
                      <a:pt x="137" y="173"/>
                    </a:cubicBezTo>
                    <a:lnTo>
                      <a:pt x="142" y="189"/>
                    </a:lnTo>
                    <a:close/>
                    <a:moveTo>
                      <a:pt x="117" y="71"/>
                    </a:moveTo>
                    <a:cubicBezTo>
                      <a:pt x="114" y="70"/>
                      <a:pt x="111" y="70"/>
                      <a:pt x="108" y="70"/>
                    </a:cubicBezTo>
                    <a:cubicBezTo>
                      <a:pt x="89" y="70"/>
                      <a:pt x="74" y="88"/>
                      <a:pt x="74" y="110"/>
                    </a:cubicBezTo>
                    <a:cubicBezTo>
                      <a:pt x="74" y="121"/>
                      <a:pt x="79" y="128"/>
                      <a:pt x="88" y="128"/>
                    </a:cubicBezTo>
                    <a:cubicBezTo>
                      <a:pt x="99" y="128"/>
                      <a:pt x="110" y="114"/>
                      <a:pt x="113" y="98"/>
                    </a:cubicBezTo>
                    <a:lnTo>
                      <a:pt x="117" y="7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2" name="Group 42"/>
            <p:cNvGrpSpPr/>
            <p:nvPr/>
          </p:nvGrpSpPr>
          <p:grpSpPr>
            <a:xfrm>
              <a:off x="9455598" y="4119913"/>
              <a:ext cx="1051128" cy="1015285"/>
              <a:chOff x="9759729" y="3936007"/>
              <a:chExt cx="1271865" cy="1228494"/>
            </a:xfrm>
          </p:grpSpPr>
          <p:sp>
            <p:nvSpPr>
              <p:cNvPr id="98" name="Freeform 14"/>
              <p:cNvSpPr>
                <a:spLocks/>
              </p:cNvSpPr>
              <p:nvPr/>
            </p:nvSpPr>
            <p:spPr bwMode="auto">
              <a:xfrm>
                <a:off x="9759729" y="3936007"/>
                <a:ext cx="1271865" cy="1228494"/>
              </a:xfrm>
              <a:custGeom>
                <a:avLst/>
                <a:gdLst>
                  <a:gd name="T0" fmla="*/ 315 w 496"/>
                  <a:gd name="T1" fmla="*/ 456 h 479"/>
                  <a:gd name="T2" fmla="*/ 462 w 496"/>
                  <a:gd name="T3" fmla="*/ 184 h 479"/>
                  <a:gd name="T4" fmla="*/ 191 w 496"/>
                  <a:gd name="T5" fmla="*/ 34 h 479"/>
                  <a:gd name="T6" fmla="*/ 44 w 496"/>
                  <a:gd name="T7" fmla="*/ 307 h 479"/>
                  <a:gd name="T8" fmla="*/ 49 w 496"/>
                  <a:gd name="T9" fmla="*/ 321 h 479"/>
                  <a:gd name="T10" fmla="*/ 0 w 496"/>
                  <a:gd name="T11" fmla="*/ 420 h 479"/>
                  <a:gd name="T12" fmla="*/ 101 w 496"/>
                  <a:gd name="T13" fmla="*/ 402 h 479"/>
                  <a:gd name="T14" fmla="*/ 315 w 496"/>
                  <a:gd name="T15" fmla="*/ 456 h 4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96" h="479">
                    <a:moveTo>
                      <a:pt x="315" y="456"/>
                    </a:moveTo>
                    <a:cubicBezTo>
                      <a:pt x="430" y="422"/>
                      <a:pt x="496" y="300"/>
                      <a:pt x="462" y="184"/>
                    </a:cubicBezTo>
                    <a:cubicBezTo>
                      <a:pt x="427" y="67"/>
                      <a:pt x="306" y="0"/>
                      <a:pt x="191" y="34"/>
                    </a:cubicBezTo>
                    <a:cubicBezTo>
                      <a:pt x="75" y="68"/>
                      <a:pt x="10" y="190"/>
                      <a:pt x="44" y="307"/>
                    </a:cubicBezTo>
                    <a:cubicBezTo>
                      <a:pt x="46" y="311"/>
                      <a:pt x="47" y="316"/>
                      <a:pt x="49" y="321"/>
                    </a:cubicBezTo>
                    <a:cubicBezTo>
                      <a:pt x="0" y="420"/>
                      <a:pt x="0" y="420"/>
                      <a:pt x="0" y="420"/>
                    </a:cubicBezTo>
                    <a:cubicBezTo>
                      <a:pt x="101" y="402"/>
                      <a:pt x="101" y="402"/>
                      <a:pt x="101" y="402"/>
                    </a:cubicBezTo>
                    <a:cubicBezTo>
                      <a:pt x="156" y="456"/>
                      <a:pt x="237" y="479"/>
                      <a:pt x="315" y="45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99" name="Freeform 43"/>
              <p:cNvSpPr>
                <a:spLocks/>
              </p:cNvSpPr>
              <p:nvPr/>
            </p:nvSpPr>
            <p:spPr bwMode="auto">
              <a:xfrm>
                <a:off x="10011283" y="4235270"/>
                <a:ext cx="535636" cy="518288"/>
              </a:xfrm>
              <a:custGeom>
                <a:avLst/>
                <a:gdLst>
                  <a:gd name="T0" fmla="*/ 11 w 209"/>
                  <a:gd name="T1" fmla="*/ 202 h 202"/>
                  <a:gd name="T2" fmla="*/ 26 w 209"/>
                  <a:gd name="T3" fmla="*/ 166 h 202"/>
                  <a:gd name="T4" fmla="*/ 79 w 209"/>
                  <a:gd name="T5" fmla="*/ 119 h 202"/>
                  <a:gd name="T6" fmla="*/ 52 w 209"/>
                  <a:gd name="T7" fmla="*/ 63 h 202"/>
                  <a:gd name="T8" fmla="*/ 107 w 209"/>
                  <a:gd name="T9" fmla="*/ 0 h 202"/>
                  <a:gd name="T10" fmla="*/ 159 w 209"/>
                  <a:gd name="T11" fmla="*/ 68 h 202"/>
                  <a:gd name="T12" fmla="*/ 134 w 209"/>
                  <a:gd name="T13" fmla="*/ 121 h 202"/>
                  <a:gd name="T14" fmla="*/ 190 w 209"/>
                  <a:gd name="T15" fmla="*/ 163 h 202"/>
                  <a:gd name="T16" fmla="*/ 209 w 209"/>
                  <a:gd name="T17" fmla="*/ 202 h 202"/>
                  <a:gd name="T18" fmla="*/ 11 w 209"/>
                  <a:gd name="T19" fmla="*/ 202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202">
                    <a:moveTo>
                      <a:pt x="11" y="202"/>
                    </a:moveTo>
                    <a:cubicBezTo>
                      <a:pt x="11" y="202"/>
                      <a:pt x="0" y="174"/>
                      <a:pt x="26" y="166"/>
                    </a:cubicBezTo>
                    <a:cubicBezTo>
                      <a:pt x="52" y="158"/>
                      <a:pt x="79" y="149"/>
                      <a:pt x="79" y="119"/>
                    </a:cubicBezTo>
                    <a:cubicBezTo>
                      <a:pt x="79" y="119"/>
                      <a:pt x="52" y="108"/>
                      <a:pt x="52" y="63"/>
                    </a:cubicBezTo>
                    <a:cubicBezTo>
                      <a:pt x="52" y="23"/>
                      <a:pt x="73" y="0"/>
                      <a:pt x="107" y="0"/>
                    </a:cubicBezTo>
                    <a:cubicBezTo>
                      <a:pt x="140" y="0"/>
                      <a:pt x="159" y="25"/>
                      <a:pt x="159" y="68"/>
                    </a:cubicBezTo>
                    <a:cubicBezTo>
                      <a:pt x="159" y="68"/>
                      <a:pt x="152" y="111"/>
                      <a:pt x="134" y="121"/>
                    </a:cubicBezTo>
                    <a:cubicBezTo>
                      <a:pt x="135" y="128"/>
                      <a:pt x="130" y="154"/>
                      <a:pt x="190" y="163"/>
                    </a:cubicBezTo>
                    <a:cubicBezTo>
                      <a:pt x="208" y="165"/>
                      <a:pt x="209" y="183"/>
                      <a:pt x="209" y="202"/>
                    </a:cubicBezTo>
                    <a:lnTo>
                      <a:pt x="11" y="2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0" name="Freeform 44"/>
              <p:cNvSpPr>
                <a:spLocks/>
              </p:cNvSpPr>
              <p:nvPr/>
            </p:nvSpPr>
            <p:spPr bwMode="auto">
              <a:xfrm>
                <a:off x="10482946" y="4304664"/>
                <a:ext cx="345887" cy="446725"/>
              </a:xfrm>
              <a:custGeom>
                <a:avLst/>
                <a:gdLst>
                  <a:gd name="T0" fmla="*/ 40 w 135"/>
                  <a:gd name="T1" fmla="*/ 174 h 174"/>
                  <a:gd name="T2" fmla="*/ 135 w 135"/>
                  <a:gd name="T3" fmla="*/ 174 h 174"/>
                  <a:gd name="T4" fmla="*/ 119 w 135"/>
                  <a:gd name="T5" fmla="*/ 141 h 174"/>
                  <a:gd name="T6" fmla="*/ 70 w 135"/>
                  <a:gd name="T7" fmla="*/ 104 h 174"/>
                  <a:gd name="T8" fmla="*/ 92 w 135"/>
                  <a:gd name="T9" fmla="*/ 59 h 174"/>
                  <a:gd name="T10" fmla="*/ 47 w 135"/>
                  <a:gd name="T11" fmla="*/ 0 h 174"/>
                  <a:gd name="T12" fmla="*/ 0 w 135"/>
                  <a:gd name="T13" fmla="*/ 55 h 174"/>
                  <a:gd name="T14" fmla="*/ 23 w 135"/>
                  <a:gd name="T15" fmla="*/ 103 h 174"/>
                  <a:gd name="T16" fmla="*/ 14 w 135"/>
                  <a:gd name="T17" fmla="*/ 124 h 174"/>
                  <a:gd name="T18" fmla="*/ 38 w 135"/>
                  <a:gd name="T19" fmla="*/ 146 h 174"/>
                  <a:gd name="T20" fmla="*/ 40 w 135"/>
                  <a:gd name="T2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5" h="174">
                    <a:moveTo>
                      <a:pt x="40" y="174"/>
                    </a:moveTo>
                    <a:cubicBezTo>
                      <a:pt x="135" y="174"/>
                      <a:pt x="135" y="174"/>
                      <a:pt x="135" y="174"/>
                    </a:cubicBezTo>
                    <a:cubicBezTo>
                      <a:pt x="135" y="158"/>
                      <a:pt x="134" y="143"/>
                      <a:pt x="119" y="141"/>
                    </a:cubicBezTo>
                    <a:cubicBezTo>
                      <a:pt x="67" y="133"/>
                      <a:pt x="71" y="111"/>
                      <a:pt x="70" y="104"/>
                    </a:cubicBezTo>
                    <a:cubicBezTo>
                      <a:pt x="86" y="96"/>
                      <a:pt x="92" y="59"/>
                      <a:pt x="92" y="59"/>
                    </a:cubicBezTo>
                    <a:cubicBezTo>
                      <a:pt x="92" y="22"/>
                      <a:pt x="76" y="0"/>
                      <a:pt x="47" y="0"/>
                    </a:cubicBezTo>
                    <a:cubicBezTo>
                      <a:pt x="18" y="0"/>
                      <a:pt x="0" y="20"/>
                      <a:pt x="0" y="55"/>
                    </a:cubicBezTo>
                    <a:cubicBezTo>
                      <a:pt x="0" y="93"/>
                      <a:pt x="23" y="103"/>
                      <a:pt x="23" y="103"/>
                    </a:cubicBezTo>
                    <a:cubicBezTo>
                      <a:pt x="23" y="115"/>
                      <a:pt x="18" y="121"/>
                      <a:pt x="14" y="124"/>
                    </a:cubicBezTo>
                    <a:cubicBezTo>
                      <a:pt x="14" y="124"/>
                      <a:pt x="33" y="129"/>
                      <a:pt x="38" y="146"/>
                    </a:cubicBezTo>
                    <a:cubicBezTo>
                      <a:pt x="42" y="158"/>
                      <a:pt x="40" y="174"/>
                      <a:pt x="40" y="17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3" name="Group 46"/>
            <p:cNvGrpSpPr/>
            <p:nvPr/>
          </p:nvGrpSpPr>
          <p:grpSpPr>
            <a:xfrm>
              <a:off x="6300422" y="3401239"/>
              <a:ext cx="887141" cy="826206"/>
              <a:chOff x="5941965" y="3066412"/>
              <a:chExt cx="1073441" cy="999710"/>
            </a:xfrm>
          </p:grpSpPr>
          <p:sp>
            <p:nvSpPr>
              <p:cNvPr id="96" name="Freeform 20"/>
              <p:cNvSpPr>
                <a:spLocks/>
              </p:cNvSpPr>
              <p:nvPr/>
            </p:nvSpPr>
            <p:spPr bwMode="auto">
              <a:xfrm>
                <a:off x="5941965" y="3066412"/>
                <a:ext cx="1073441" cy="999710"/>
              </a:xfrm>
              <a:custGeom>
                <a:avLst/>
                <a:gdLst>
                  <a:gd name="T0" fmla="*/ 311 w 419"/>
                  <a:gd name="T1" fmla="*/ 64 h 390"/>
                  <a:gd name="T2" fmla="*/ 65 w 419"/>
                  <a:gd name="T3" fmla="*/ 79 h 390"/>
                  <a:gd name="T4" fmla="*/ 77 w 419"/>
                  <a:gd name="T5" fmla="*/ 326 h 390"/>
                  <a:gd name="T6" fmla="*/ 323 w 419"/>
                  <a:gd name="T7" fmla="*/ 311 h 390"/>
                  <a:gd name="T8" fmla="*/ 331 w 419"/>
                  <a:gd name="T9" fmla="*/ 302 h 390"/>
                  <a:gd name="T10" fmla="*/ 419 w 419"/>
                  <a:gd name="T11" fmla="*/ 293 h 390"/>
                  <a:gd name="T12" fmla="*/ 364 w 419"/>
                  <a:gd name="T13" fmla="*/ 232 h 390"/>
                  <a:gd name="T14" fmla="*/ 311 w 419"/>
                  <a:gd name="T15" fmla="*/ 64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9" h="390">
                    <a:moveTo>
                      <a:pt x="311" y="64"/>
                    </a:moveTo>
                    <a:cubicBezTo>
                      <a:pt x="240" y="0"/>
                      <a:pt x="129" y="7"/>
                      <a:pt x="65" y="79"/>
                    </a:cubicBezTo>
                    <a:cubicBezTo>
                      <a:pt x="0" y="151"/>
                      <a:pt x="5" y="262"/>
                      <a:pt x="77" y="326"/>
                    </a:cubicBezTo>
                    <a:cubicBezTo>
                      <a:pt x="148" y="390"/>
                      <a:pt x="259" y="383"/>
                      <a:pt x="323" y="311"/>
                    </a:cubicBezTo>
                    <a:cubicBezTo>
                      <a:pt x="326" y="308"/>
                      <a:pt x="328" y="305"/>
                      <a:pt x="331" y="302"/>
                    </a:cubicBezTo>
                    <a:cubicBezTo>
                      <a:pt x="419" y="293"/>
                      <a:pt x="419" y="293"/>
                      <a:pt x="419" y="293"/>
                    </a:cubicBezTo>
                    <a:cubicBezTo>
                      <a:pt x="364" y="232"/>
                      <a:pt x="364" y="232"/>
                      <a:pt x="364" y="232"/>
                    </a:cubicBezTo>
                    <a:cubicBezTo>
                      <a:pt x="378" y="173"/>
                      <a:pt x="360" y="108"/>
                      <a:pt x="311" y="6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97" name="Freeform 45"/>
              <p:cNvSpPr>
                <a:spLocks/>
              </p:cNvSpPr>
              <p:nvPr/>
            </p:nvSpPr>
            <p:spPr bwMode="auto">
              <a:xfrm>
                <a:off x="6159906" y="3286521"/>
                <a:ext cx="481422" cy="512866"/>
              </a:xfrm>
              <a:custGeom>
                <a:avLst/>
                <a:gdLst>
                  <a:gd name="T0" fmla="*/ 188 w 188"/>
                  <a:gd name="T1" fmla="*/ 9 h 200"/>
                  <a:gd name="T2" fmla="*/ 179 w 188"/>
                  <a:gd name="T3" fmla="*/ 0 h 200"/>
                  <a:gd name="T4" fmla="*/ 48 w 188"/>
                  <a:gd name="T5" fmla="*/ 42 h 200"/>
                  <a:gd name="T6" fmla="*/ 48 w 188"/>
                  <a:gd name="T7" fmla="*/ 154 h 200"/>
                  <a:gd name="T8" fmla="*/ 34 w 188"/>
                  <a:gd name="T9" fmla="*/ 151 h 200"/>
                  <a:gd name="T10" fmla="*/ 0 w 188"/>
                  <a:gd name="T11" fmla="*/ 176 h 200"/>
                  <a:gd name="T12" fmla="*/ 34 w 188"/>
                  <a:gd name="T13" fmla="*/ 200 h 200"/>
                  <a:gd name="T14" fmla="*/ 68 w 188"/>
                  <a:gd name="T15" fmla="*/ 176 h 200"/>
                  <a:gd name="T16" fmla="*/ 68 w 188"/>
                  <a:gd name="T17" fmla="*/ 172 h 200"/>
                  <a:gd name="T18" fmla="*/ 68 w 188"/>
                  <a:gd name="T19" fmla="*/ 80 h 200"/>
                  <a:gd name="T20" fmla="*/ 159 w 188"/>
                  <a:gd name="T21" fmla="*/ 50 h 200"/>
                  <a:gd name="T22" fmla="*/ 159 w 188"/>
                  <a:gd name="T23" fmla="*/ 120 h 200"/>
                  <a:gd name="T24" fmla="*/ 145 w 188"/>
                  <a:gd name="T25" fmla="*/ 117 h 200"/>
                  <a:gd name="T26" fmla="*/ 111 w 188"/>
                  <a:gd name="T27" fmla="*/ 142 h 200"/>
                  <a:gd name="T28" fmla="*/ 145 w 188"/>
                  <a:gd name="T29" fmla="*/ 166 h 200"/>
                  <a:gd name="T30" fmla="*/ 179 w 188"/>
                  <a:gd name="T31" fmla="*/ 142 h 200"/>
                  <a:gd name="T32" fmla="*/ 178 w 188"/>
                  <a:gd name="T33" fmla="*/ 137 h 200"/>
                  <a:gd name="T34" fmla="*/ 179 w 188"/>
                  <a:gd name="T35" fmla="*/ 137 h 200"/>
                  <a:gd name="T36" fmla="*/ 188 w 188"/>
                  <a:gd name="T37" fmla="*/ 9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" h="200">
                    <a:moveTo>
                      <a:pt x="188" y="9"/>
                    </a:moveTo>
                    <a:cubicBezTo>
                      <a:pt x="179" y="0"/>
                      <a:pt x="179" y="0"/>
                      <a:pt x="179" y="0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8" y="154"/>
                      <a:pt x="48" y="154"/>
                      <a:pt x="48" y="154"/>
                    </a:cubicBezTo>
                    <a:cubicBezTo>
                      <a:pt x="44" y="152"/>
                      <a:pt x="39" y="151"/>
                      <a:pt x="34" y="151"/>
                    </a:cubicBezTo>
                    <a:cubicBezTo>
                      <a:pt x="15" y="151"/>
                      <a:pt x="0" y="162"/>
                      <a:pt x="0" y="176"/>
                    </a:cubicBezTo>
                    <a:cubicBezTo>
                      <a:pt x="0" y="189"/>
                      <a:pt x="15" y="200"/>
                      <a:pt x="34" y="200"/>
                    </a:cubicBezTo>
                    <a:cubicBezTo>
                      <a:pt x="53" y="200"/>
                      <a:pt x="68" y="189"/>
                      <a:pt x="68" y="176"/>
                    </a:cubicBezTo>
                    <a:cubicBezTo>
                      <a:pt x="68" y="174"/>
                      <a:pt x="68" y="173"/>
                      <a:pt x="68" y="172"/>
                    </a:cubicBezTo>
                    <a:cubicBezTo>
                      <a:pt x="68" y="80"/>
                      <a:pt x="68" y="80"/>
                      <a:pt x="68" y="80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9" y="120"/>
                      <a:pt x="159" y="120"/>
                      <a:pt x="159" y="120"/>
                    </a:cubicBezTo>
                    <a:cubicBezTo>
                      <a:pt x="155" y="118"/>
                      <a:pt x="150" y="117"/>
                      <a:pt x="145" y="117"/>
                    </a:cubicBezTo>
                    <a:cubicBezTo>
                      <a:pt x="126" y="117"/>
                      <a:pt x="111" y="128"/>
                      <a:pt x="111" y="142"/>
                    </a:cubicBezTo>
                    <a:cubicBezTo>
                      <a:pt x="111" y="155"/>
                      <a:pt x="126" y="166"/>
                      <a:pt x="145" y="166"/>
                    </a:cubicBezTo>
                    <a:cubicBezTo>
                      <a:pt x="164" y="166"/>
                      <a:pt x="179" y="155"/>
                      <a:pt x="179" y="142"/>
                    </a:cubicBezTo>
                    <a:cubicBezTo>
                      <a:pt x="179" y="140"/>
                      <a:pt x="179" y="138"/>
                      <a:pt x="178" y="137"/>
                    </a:cubicBezTo>
                    <a:cubicBezTo>
                      <a:pt x="179" y="137"/>
                      <a:pt x="179" y="137"/>
                      <a:pt x="179" y="137"/>
                    </a:cubicBezTo>
                    <a:lnTo>
                      <a:pt x="188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4" name="Group 49"/>
            <p:cNvGrpSpPr/>
            <p:nvPr/>
          </p:nvGrpSpPr>
          <p:grpSpPr>
            <a:xfrm>
              <a:off x="7202648" y="3165770"/>
              <a:ext cx="964206" cy="1080699"/>
              <a:chOff x="6913484" y="2576315"/>
              <a:chExt cx="1166689" cy="1307646"/>
            </a:xfrm>
          </p:grpSpPr>
          <p:sp>
            <p:nvSpPr>
              <p:cNvPr id="94" name="Freeform 10"/>
              <p:cNvSpPr>
                <a:spLocks/>
              </p:cNvSpPr>
              <p:nvPr/>
            </p:nvSpPr>
            <p:spPr bwMode="auto">
              <a:xfrm>
                <a:off x="6913484" y="2576315"/>
                <a:ext cx="1166689" cy="1307646"/>
              </a:xfrm>
              <a:custGeom>
                <a:avLst/>
                <a:gdLst>
                  <a:gd name="T0" fmla="*/ 449 w 455"/>
                  <a:gd name="T1" fmla="*/ 209 h 510"/>
                  <a:gd name="T2" fmla="*/ 212 w 455"/>
                  <a:gd name="T3" fmla="*/ 10 h 510"/>
                  <a:gd name="T4" fmla="*/ 10 w 455"/>
                  <a:gd name="T5" fmla="*/ 245 h 510"/>
                  <a:gd name="T6" fmla="*/ 247 w 455"/>
                  <a:gd name="T7" fmla="*/ 444 h 510"/>
                  <a:gd name="T8" fmla="*/ 262 w 455"/>
                  <a:gd name="T9" fmla="*/ 442 h 510"/>
                  <a:gd name="T10" fmla="*/ 349 w 455"/>
                  <a:gd name="T11" fmla="*/ 510 h 510"/>
                  <a:gd name="T12" fmla="*/ 352 w 455"/>
                  <a:gd name="T13" fmla="*/ 408 h 510"/>
                  <a:gd name="T14" fmla="*/ 449 w 455"/>
                  <a:gd name="T15" fmla="*/ 209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5" h="510">
                    <a:moveTo>
                      <a:pt x="449" y="209"/>
                    </a:moveTo>
                    <a:cubicBezTo>
                      <a:pt x="439" y="90"/>
                      <a:pt x="333" y="0"/>
                      <a:pt x="212" y="10"/>
                    </a:cubicBezTo>
                    <a:cubicBezTo>
                      <a:pt x="91" y="20"/>
                      <a:pt x="0" y="125"/>
                      <a:pt x="10" y="245"/>
                    </a:cubicBezTo>
                    <a:cubicBezTo>
                      <a:pt x="20" y="365"/>
                      <a:pt x="126" y="454"/>
                      <a:pt x="247" y="444"/>
                    </a:cubicBezTo>
                    <a:cubicBezTo>
                      <a:pt x="252" y="444"/>
                      <a:pt x="257" y="443"/>
                      <a:pt x="262" y="442"/>
                    </a:cubicBezTo>
                    <a:cubicBezTo>
                      <a:pt x="349" y="510"/>
                      <a:pt x="349" y="510"/>
                      <a:pt x="349" y="510"/>
                    </a:cubicBezTo>
                    <a:cubicBezTo>
                      <a:pt x="352" y="408"/>
                      <a:pt x="352" y="408"/>
                      <a:pt x="352" y="408"/>
                    </a:cubicBezTo>
                    <a:cubicBezTo>
                      <a:pt x="416" y="365"/>
                      <a:pt x="455" y="291"/>
                      <a:pt x="449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95" name="Freeform 46"/>
              <p:cNvSpPr>
                <a:spLocks/>
              </p:cNvSpPr>
              <p:nvPr/>
            </p:nvSpPr>
            <p:spPr bwMode="auto">
              <a:xfrm>
                <a:off x="7118413" y="2850639"/>
                <a:ext cx="669003" cy="628885"/>
              </a:xfrm>
              <a:custGeom>
                <a:avLst/>
                <a:gdLst>
                  <a:gd name="T0" fmla="*/ 245 w 261"/>
                  <a:gd name="T1" fmla="*/ 61 h 245"/>
                  <a:gd name="T2" fmla="*/ 168 w 261"/>
                  <a:gd name="T3" fmla="*/ 18 h 245"/>
                  <a:gd name="T4" fmla="*/ 122 w 261"/>
                  <a:gd name="T5" fmla="*/ 70 h 245"/>
                  <a:gd name="T6" fmla="*/ 55 w 261"/>
                  <a:gd name="T7" fmla="*/ 54 h 245"/>
                  <a:gd name="T8" fmla="*/ 17 w 261"/>
                  <a:gd name="T9" fmla="*/ 134 h 245"/>
                  <a:gd name="T10" fmla="*/ 86 w 261"/>
                  <a:gd name="T11" fmla="*/ 204 h 245"/>
                  <a:gd name="T12" fmla="*/ 179 w 261"/>
                  <a:gd name="T13" fmla="*/ 245 h 245"/>
                  <a:gd name="T14" fmla="*/ 179 w 261"/>
                  <a:gd name="T15" fmla="*/ 245 h 245"/>
                  <a:gd name="T16" fmla="*/ 179 w 261"/>
                  <a:gd name="T17" fmla="*/ 245 h 245"/>
                  <a:gd name="T18" fmla="*/ 179 w 261"/>
                  <a:gd name="T19" fmla="*/ 245 h 245"/>
                  <a:gd name="T20" fmla="*/ 179 w 261"/>
                  <a:gd name="T21" fmla="*/ 245 h 245"/>
                  <a:gd name="T22" fmla="*/ 230 w 261"/>
                  <a:gd name="T23" fmla="*/ 158 h 245"/>
                  <a:gd name="T24" fmla="*/ 245 w 261"/>
                  <a:gd name="T25" fmla="*/ 6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61" h="245">
                    <a:moveTo>
                      <a:pt x="245" y="61"/>
                    </a:moveTo>
                    <a:cubicBezTo>
                      <a:pt x="222" y="0"/>
                      <a:pt x="168" y="18"/>
                      <a:pt x="168" y="18"/>
                    </a:cubicBezTo>
                    <a:cubicBezTo>
                      <a:pt x="131" y="28"/>
                      <a:pt x="123" y="68"/>
                      <a:pt x="122" y="70"/>
                    </a:cubicBezTo>
                    <a:cubicBezTo>
                      <a:pt x="121" y="68"/>
                      <a:pt x="91" y="41"/>
                      <a:pt x="55" y="54"/>
                    </a:cubicBezTo>
                    <a:cubicBezTo>
                      <a:pt x="55" y="54"/>
                      <a:pt x="0" y="71"/>
                      <a:pt x="17" y="134"/>
                    </a:cubicBezTo>
                    <a:cubicBezTo>
                      <a:pt x="17" y="134"/>
                      <a:pt x="28" y="176"/>
                      <a:pt x="86" y="204"/>
                    </a:cubicBezTo>
                    <a:cubicBezTo>
                      <a:pt x="179" y="245"/>
                      <a:pt x="179" y="245"/>
                      <a:pt x="179" y="245"/>
                    </a:cubicBezTo>
                    <a:cubicBezTo>
                      <a:pt x="179" y="245"/>
                      <a:pt x="179" y="245"/>
                      <a:pt x="179" y="245"/>
                    </a:cubicBezTo>
                    <a:cubicBezTo>
                      <a:pt x="179" y="245"/>
                      <a:pt x="179" y="245"/>
                      <a:pt x="179" y="245"/>
                    </a:cubicBezTo>
                    <a:cubicBezTo>
                      <a:pt x="179" y="245"/>
                      <a:pt x="179" y="245"/>
                      <a:pt x="179" y="245"/>
                    </a:cubicBezTo>
                    <a:cubicBezTo>
                      <a:pt x="179" y="245"/>
                      <a:pt x="179" y="245"/>
                      <a:pt x="179" y="245"/>
                    </a:cubicBezTo>
                    <a:cubicBezTo>
                      <a:pt x="230" y="158"/>
                      <a:pt x="230" y="158"/>
                      <a:pt x="230" y="158"/>
                    </a:cubicBezTo>
                    <a:cubicBezTo>
                      <a:pt x="261" y="101"/>
                      <a:pt x="245" y="61"/>
                      <a:pt x="245" y="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5" name="Group 52"/>
            <p:cNvGrpSpPr/>
            <p:nvPr/>
          </p:nvGrpSpPr>
          <p:grpSpPr>
            <a:xfrm>
              <a:off x="6232318" y="2301721"/>
              <a:ext cx="983024" cy="1076219"/>
              <a:chOff x="5859560" y="1735995"/>
              <a:chExt cx="1189459" cy="1302225"/>
            </a:xfrm>
          </p:grpSpPr>
          <p:sp>
            <p:nvSpPr>
              <p:cNvPr id="92" name="Freeform 13"/>
              <p:cNvSpPr>
                <a:spLocks/>
              </p:cNvSpPr>
              <p:nvPr/>
            </p:nvSpPr>
            <p:spPr bwMode="auto">
              <a:xfrm>
                <a:off x="5859560" y="1735995"/>
                <a:ext cx="1189459" cy="1302225"/>
              </a:xfrm>
              <a:custGeom>
                <a:avLst/>
                <a:gdLst>
                  <a:gd name="T0" fmla="*/ 453 w 464"/>
                  <a:gd name="T1" fmla="*/ 202 h 508"/>
                  <a:gd name="T2" fmla="*/ 205 w 464"/>
                  <a:gd name="T3" fmla="*/ 17 h 508"/>
                  <a:gd name="T4" fmla="*/ 17 w 464"/>
                  <a:gd name="T5" fmla="*/ 263 h 508"/>
                  <a:gd name="T6" fmla="*/ 265 w 464"/>
                  <a:gd name="T7" fmla="*/ 448 h 508"/>
                  <a:gd name="T8" fmla="*/ 280 w 464"/>
                  <a:gd name="T9" fmla="*/ 445 h 508"/>
                  <a:gd name="T10" fmla="*/ 371 w 464"/>
                  <a:gd name="T11" fmla="*/ 508 h 508"/>
                  <a:gd name="T12" fmla="*/ 368 w 464"/>
                  <a:gd name="T13" fmla="*/ 406 h 508"/>
                  <a:gd name="T14" fmla="*/ 453 w 464"/>
                  <a:gd name="T15" fmla="*/ 202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4" h="508">
                    <a:moveTo>
                      <a:pt x="453" y="202"/>
                    </a:moveTo>
                    <a:cubicBezTo>
                      <a:pt x="436" y="83"/>
                      <a:pt x="325" y="0"/>
                      <a:pt x="205" y="17"/>
                    </a:cubicBezTo>
                    <a:cubicBezTo>
                      <a:pt x="84" y="34"/>
                      <a:pt x="0" y="144"/>
                      <a:pt x="17" y="263"/>
                    </a:cubicBezTo>
                    <a:cubicBezTo>
                      <a:pt x="34" y="382"/>
                      <a:pt x="145" y="465"/>
                      <a:pt x="265" y="448"/>
                    </a:cubicBezTo>
                    <a:cubicBezTo>
                      <a:pt x="270" y="447"/>
                      <a:pt x="275" y="446"/>
                      <a:pt x="280" y="445"/>
                    </a:cubicBezTo>
                    <a:cubicBezTo>
                      <a:pt x="371" y="508"/>
                      <a:pt x="371" y="508"/>
                      <a:pt x="371" y="508"/>
                    </a:cubicBezTo>
                    <a:cubicBezTo>
                      <a:pt x="368" y="406"/>
                      <a:pt x="368" y="406"/>
                      <a:pt x="368" y="406"/>
                    </a:cubicBezTo>
                    <a:cubicBezTo>
                      <a:pt x="429" y="359"/>
                      <a:pt x="464" y="283"/>
                      <a:pt x="453" y="20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93" name="Freeform 47"/>
              <p:cNvSpPr>
                <a:spLocks noEditPoints="1"/>
              </p:cNvSpPr>
              <p:nvPr/>
            </p:nvSpPr>
            <p:spPr bwMode="auto">
              <a:xfrm>
                <a:off x="6023287" y="2030921"/>
                <a:ext cx="841404" cy="702616"/>
              </a:xfrm>
              <a:custGeom>
                <a:avLst/>
                <a:gdLst>
                  <a:gd name="T0" fmla="*/ 328 w 328"/>
                  <a:gd name="T1" fmla="*/ 42 h 274"/>
                  <a:gd name="T2" fmla="*/ 163 w 328"/>
                  <a:gd name="T3" fmla="*/ 0 h 274"/>
                  <a:gd name="T4" fmla="*/ 0 w 328"/>
                  <a:gd name="T5" fmla="*/ 42 h 274"/>
                  <a:gd name="T6" fmla="*/ 1 w 328"/>
                  <a:gd name="T7" fmla="*/ 53 h 274"/>
                  <a:gd name="T8" fmla="*/ 66 w 328"/>
                  <a:gd name="T9" fmla="*/ 70 h 274"/>
                  <a:gd name="T10" fmla="*/ 66 w 328"/>
                  <a:gd name="T11" fmla="*/ 150 h 274"/>
                  <a:gd name="T12" fmla="*/ 160 w 328"/>
                  <a:gd name="T13" fmla="*/ 197 h 274"/>
                  <a:gd name="T14" fmla="*/ 261 w 328"/>
                  <a:gd name="T15" fmla="*/ 150 h 274"/>
                  <a:gd name="T16" fmla="*/ 262 w 328"/>
                  <a:gd name="T17" fmla="*/ 71 h 274"/>
                  <a:gd name="T18" fmla="*/ 266 w 328"/>
                  <a:gd name="T19" fmla="*/ 70 h 274"/>
                  <a:gd name="T20" fmla="*/ 272 w 328"/>
                  <a:gd name="T21" fmla="*/ 134 h 274"/>
                  <a:gd name="T22" fmla="*/ 269 w 328"/>
                  <a:gd name="T23" fmla="*/ 204 h 274"/>
                  <a:gd name="T24" fmla="*/ 258 w 328"/>
                  <a:gd name="T25" fmla="*/ 216 h 274"/>
                  <a:gd name="T26" fmla="*/ 267 w 328"/>
                  <a:gd name="T27" fmla="*/ 228 h 274"/>
                  <a:gd name="T28" fmla="*/ 252 w 328"/>
                  <a:gd name="T29" fmla="*/ 272 h 274"/>
                  <a:gd name="T30" fmla="*/ 256 w 328"/>
                  <a:gd name="T31" fmla="*/ 273 h 274"/>
                  <a:gd name="T32" fmla="*/ 263 w 328"/>
                  <a:gd name="T33" fmla="*/ 256 h 274"/>
                  <a:gd name="T34" fmla="*/ 259 w 328"/>
                  <a:gd name="T35" fmla="*/ 273 h 274"/>
                  <a:gd name="T36" fmla="*/ 264 w 328"/>
                  <a:gd name="T37" fmla="*/ 274 h 274"/>
                  <a:gd name="T38" fmla="*/ 266 w 328"/>
                  <a:gd name="T39" fmla="*/ 261 h 274"/>
                  <a:gd name="T40" fmla="*/ 267 w 328"/>
                  <a:gd name="T41" fmla="*/ 274 h 274"/>
                  <a:gd name="T42" fmla="*/ 272 w 328"/>
                  <a:gd name="T43" fmla="*/ 274 h 274"/>
                  <a:gd name="T44" fmla="*/ 272 w 328"/>
                  <a:gd name="T45" fmla="*/ 261 h 274"/>
                  <a:gd name="T46" fmla="*/ 274 w 328"/>
                  <a:gd name="T47" fmla="*/ 274 h 274"/>
                  <a:gd name="T48" fmla="*/ 278 w 328"/>
                  <a:gd name="T49" fmla="*/ 274 h 274"/>
                  <a:gd name="T50" fmla="*/ 276 w 328"/>
                  <a:gd name="T51" fmla="*/ 259 h 274"/>
                  <a:gd name="T52" fmla="*/ 281 w 328"/>
                  <a:gd name="T53" fmla="*/ 273 h 274"/>
                  <a:gd name="T54" fmla="*/ 284 w 328"/>
                  <a:gd name="T55" fmla="*/ 272 h 274"/>
                  <a:gd name="T56" fmla="*/ 274 w 328"/>
                  <a:gd name="T57" fmla="*/ 228 h 274"/>
                  <a:gd name="T58" fmla="*/ 283 w 328"/>
                  <a:gd name="T59" fmla="*/ 216 h 274"/>
                  <a:gd name="T60" fmla="*/ 274 w 328"/>
                  <a:gd name="T61" fmla="*/ 204 h 274"/>
                  <a:gd name="T62" fmla="*/ 277 w 328"/>
                  <a:gd name="T63" fmla="*/ 134 h 274"/>
                  <a:gd name="T64" fmla="*/ 271 w 328"/>
                  <a:gd name="T65" fmla="*/ 68 h 274"/>
                  <a:gd name="T66" fmla="*/ 327 w 328"/>
                  <a:gd name="T67" fmla="*/ 54 h 274"/>
                  <a:gd name="T68" fmla="*/ 328 w 328"/>
                  <a:gd name="T69" fmla="*/ 42 h 274"/>
                  <a:gd name="T70" fmla="*/ 162 w 328"/>
                  <a:gd name="T71" fmla="*/ 57 h 274"/>
                  <a:gd name="T72" fmla="*/ 66 w 328"/>
                  <a:gd name="T73" fmla="*/ 40 h 274"/>
                  <a:gd name="T74" fmla="*/ 162 w 328"/>
                  <a:gd name="T75" fmla="*/ 23 h 274"/>
                  <a:gd name="T76" fmla="*/ 258 w 328"/>
                  <a:gd name="T77" fmla="*/ 40 h 274"/>
                  <a:gd name="T78" fmla="*/ 162 w 328"/>
                  <a:gd name="T79" fmla="*/ 5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8" h="274">
                    <a:moveTo>
                      <a:pt x="328" y="42"/>
                    </a:moveTo>
                    <a:cubicBezTo>
                      <a:pt x="163" y="0"/>
                      <a:pt x="163" y="0"/>
                      <a:pt x="163" y="0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66" y="70"/>
                      <a:pt x="66" y="70"/>
                      <a:pt x="66" y="7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80" y="195"/>
                      <a:pt x="160" y="197"/>
                      <a:pt x="160" y="197"/>
                    </a:cubicBezTo>
                    <a:cubicBezTo>
                      <a:pt x="253" y="196"/>
                      <a:pt x="261" y="150"/>
                      <a:pt x="261" y="150"/>
                    </a:cubicBezTo>
                    <a:cubicBezTo>
                      <a:pt x="262" y="71"/>
                      <a:pt x="262" y="71"/>
                      <a:pt x="262" y="71"/>
                    </a:cubicBezTo>
                    <a:cubicBezTo>
                      <a:pt x="266" y="70"/>
                      <a:pt x="266" y="70"/>
                      <a:pt x="266" y="70"/>
                    </a:cubicBezTo>
                    <a:cubicBezTo>
                      <a:pt x="270" y="80"/>
                      <a:pt x="274" y="99"/>
                      <a:pt x="272" y="134"/>
                    </a:cubicBezTo>
                    <a:cubicBezTo>
                      <a:pt x="269" y="182"/>
                      <a:pt x="268" y="196"/>
                      <a:pt x="269" y="204"/>
                    </a:cubicBezTo>
                    <a:cubicBezTo>
                      <a:pt x="263" y="204"/>
                      <a:pt x="258" y="210"/>
                      <a:pt x="258" y="216"/>
                    </a:cubicBezTo>
                    <a:cubicBezTo>
                      <a:pt x="258" y="222"/>
                      <a:pt x="262" y="226"/>
                      <a:pt x="267" y="228"/>
                    </a:cubicBezTo>
                    <a:cubicBezTo>
                      <a:pt x="266" y="234"/>
                      <a:pt x="261" y="251"/>
                      <a:pt x="252" y="272"/>
                    </a:cubicBezTo>
                    <a:cubicBezTo>
                      <a:pt x="256" y="273"/>
                      <a:pt x="256" y="273"/>
                      <a:pt x="256" y="273"/>
                    </a:cubicBezTo>
                    <a:cubicBezTo>
                      <a:pt x="256" y="273"/>
                      <a:pt x="262" y="260"/>
                      <a:pt x="263" y="256"/>
                    </a:cubicBezTo>
                    <a:cubicBezTo>
                      <a:pt x="262" y="259"/>
                      <a:pt x="260" y="272"/>
                      <a:pt x="259" y="273"/>
                    </a:cubicBezTo>
                    <a:cubicBezTo>
                      <a:pt x="264" y="274"/>
                      <a:pt x="264" y="274"/>
                      <a:pt x="264" y="274"/>
                    </a:cubicBezTo>
                    <a:cubicBezTo>
                      <a:pt x="264" y="274"/>
                      <a:pt x="267" y="263"/>
                      <a:pt x="266" y="261"/>
                    </a:cubicBezTo>
                    <a:cubicBezTo>
                      <a:pt x="266" y="261"/>
                      <a:pt x="267" y="273"/>
                      <a:pt x="267" y="274"/>
                    </a:cubicBezTo>
                    <a:cubicBezTo>
                      <a:pt x="272" y="274"/>
                      <a:pt x="272" y="274"/>
                      <a:pt x="272" y="274"/>
                    </a:cubicBezTo>
                    <a:cubicBezTo>
                      <a:pt x="272" y="274"/>
                      <a:pt x="271" y="263"/>
                      <a:pt x="272" y="261"/>
                    </a:cubicBezTo>
                    <a:cubicBezTo>
                      <a:pt x="272" y="261"/>
                      <a:pt x="274" y="268"/>
                      <a:pt x="274" y="274"/>
                    </a:cubicBezTo>
                    <a:cubicBezTo>
                      <a:pt x="278" y="274"/>
                      <a:pt x="278" y="274"/>
                      <a:pt x="278" y="274"/>
                    </a:cubicBezTo>
                    <a:cubicBezTo>
                      <a:pt x="278" y="274"/>
                      <a:pt x="277" y="261"/>
                      <a:pt x="276" y="259"/>
                    </a:cubicBezTo>
                    <a:cubicBezTo>
                      <a:pt x="276" y="259"/>
                      <a:pt x="280" y="266"/>
                      <a:pt x="281" y="273"/>
                    </a:cubicBezTo>
                    <a:cubicBezTo>
                      <a:pt x="284" y="272"/>
                      <a:pt x="284" y="272"/>
                      <a:pt x="284" y="272"/>
                    </a:cubicBezTo>
                    <a:cubicBezTo>
                      <a:pt x="284" y="272"/>
                      <a:pt x="277" y="237"/>
                      <a:pt x="274" y="228"/>
                    </a:cubicBezTo>
                    <a:cubicBezTo>
                      <a:pt x="279" y="226"/>
                      <a:pt x="283" y="221"/>
                      <a:pt x="283" y="216"/>
                    </a:cubicBezTo>
                    <a:cubicBezTo>
                      <a:pt x="283" y="210"/>
                      <a:pt x="279" y="205"/>
                      <a:pt x="274" y="204"/>
                    </a:cubicBezTo>
                    <a:cubicBezTo>
                      <a:pt x="274" y="196"/>
                      <a:pt x="274" y="183"/>
                      <a:pt x="277" y="134"/>
                    </a:cubicBezTo>
                    <a:cubicBezTo>
                      <a:pt x="279" y="105"/>
                      <a:pt x="277" y="83"/>
                      <a:pt x="271" y="68"/>
                    </a:cubicBezTo>
                    <a:cubicBezTo>
                      <a:pt x="327" y="54"/>
                      <a:pt x="327" y="54"/>
                      <a:pt x="327" y="54"/>
                    </a:cubicBezTo>
                    <a:lnTo>
                      <a:pt x="328" y="42"/>
                    </a:lnTo>
                    <a:close/>
                    <a:moveTo>
                      <a:pt x="162" y="57"/>
                    </a:moveTo>
                    <a:cubicBezTo>
                      <a:pt x="109" y="57"/>
                      <a:pt x="66" y="50"/>
                      <a:pt x="66" y="40"/>
                    </a:cubicBezTo>
                    <a:cubicBezTo>
                      <a:pt x="66" y="30"/>
                      <a:pt x="109" y="23"/>
                      <a:pt x="162" y="23"/>
                    </a:cubicBezTo>
                    <a:cubicBezTo>
                      <a:pt x="215" y="23"/>
                      <a:pt x="258" y="30"/>
                      <a:pt x="258" y="40"/>
                    </a:cubicBezTo>
                    <a:cubicBezTo>
                      <a:pt x="258" y="50"/>
                      <a:pt x="215" y="57"/>
                      <a:pt x="162" y="5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6" name="Group 55"/>
            <p:cNvGrpSpPr/>
            <p:nvPr/>
          </p:nvGrpSpPr>
          <p:grpSpPr>
            <a:xfrm>
              <a:off x="9020988" y="2621630"/>
              <a:ext cx="612934" cy="675661"/>
              <a:chOff x="9233851" y="2123085"/>
              <a:chExt cx="741650" cy="817550"/>
            </a:xfrm>
          </p:grpSpPr>
          <p:sp>
            <p:nvSpPr>
              <p:cNvPr id="90" name="Freeform 16"/>
              <p:cNvSpPr>
                <a:spLocks/>
              </p:cNvSpPr>
              <p:nvPr/>
            </p:nvSpPr>
            <p:spPr bwMode="auto">
              <a:xfrm>
                <a:off x="9233851" y="2123085"/>
                <a:ext cx="741650" cy="817550"/>
              </a:xfrm>
              <a:custGeom>
                <a:avLst/>
                <a:gdLst>
                  <a:gd name="T0" fmla="*/ 258 w 289"/>
                  <a:gd name="T1" fmla="*/ 200 h 319"/>
                  <a:gd name="T2" fmla="*/ 201 w 289"/>
                  <a:gd name="T3" fmla="*/ 31 h 319"/>
                  <a:gd name="T4" fmla="*/ 31 w 289"/>
                  <a:gd name="T5" fmla="*/ 87 h 319"/>
                  <a:gd name="T6" fmla="*/ 89 w 289"/>
                  <a:gd name="T7" fmla="*/ 256 h 319"/>
                  <a:gd name="T8" fmla="*/ 96 w 289"/>
                  <a:gd name="T9" fmla="*/ 259 h 319"/>
                  <a:gd name="T10" fmla="*/ 119 w 289"/>
                  <a:gd name="T11" fmla="*/ 319 h 319"/>
                  <a:gd name="T12" fmla="*/ 151 w 289"/>
                  <a:gd name="T13" fmla="*/ 269 h 319"/>
                  <a:gd name="T14" fmla="*/ 258 w 289"/>
                  <a:gd name="T15" fmla="*/ 20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9" h="319">
                    <a:moveTo>
                      <a:pt x="258" y="200"/>
                    </a:moveTo>
                    <a:cubicBezTo>
                      <a:pt x="289" y="138"/>
                      <a:pt x="264" y="62"/>
                      <a:pt x="201" y="31"/>
                    </a:cubicBezTo>
                    <a:cubicBezTo>
                      <a:pt x="138" y="0"/>
                      <a:pt x="62" y="25"/>
                      <a:pt x="31" y="87"/>
                    </a:cubicBezTo>
                    <a:cubicBezTo>
                      <a:pt x="0" y="149"/>
                      <a:pt x="26" y="224"/>
                      <a:pt x="89" y="256"/>
                    </a:cubicBezTo>
                    <a:cubicBezTo>
                      <a:pt x="91" y="257"/>
                      <a:pt x="94" y="258"/>
                      <a:pt x="96" y="259"/>
                    </a:cubicBezTo>
                    <a:cubicBezTo>
                      <a:pt x="119" y="319"/>
                      <a:pt x="119" y="319"/>
                      <a:pt x="119" y="319"/>
                    </a:cubicBezTo>
                    <a:cubicBezTo>
                      <a:pt x="151" y="269"/>
                      <a:pt x="151" y="269"/>
                      <a:pt x="151" y="269"/>
                    </a:cubicBezTo>
                    <a:cubicBezTo>
                      <a:pt x="196" y="267"/>
                      <a:pt x="237" y="242"/>
                      <a:pt x="258" y="20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91" name="Freeform 48"/>
              <p:cNvSpPr>
                <a:spLocks noEditPoints="1"/>
              </p:cNvSpPr>
              <p:nvPr/>
            </p:nvSpPr>
            <p:spPr bwMode="auto">
              <a:xfrm>
                <a:off x="9419264" y="2251030"/>
                <a:ext cx="368657" cy="492265"/>
              </a:xfrm>
              <a:custGeom>
                <a:avLst/>
                <a:gdLst>
                  <a:gd name="T0" fmla="*/ 87 w 144"/>
                  <a:gd name="T1" fmla="*/ 86 h 192"/>
                  <a:gd name="T2" fmla="*/ 126 w 144"/>
                  <a:gd name="T3" fmla="*/ 119 h 192"/>
                  <a:gd name="T4" fmla="*/ 128 w 144"/>
                  <a:gd name="T5" fmla="*/ 143 h 192"/>
                  <a:gd name="T6" fmla="*/ 127 w 144"/>
                  <a:gd name="T7" fmla="*/ 145 h 192"/>
                  <a:gd name="T8" fmla="*/ 104 w 144"/>
                  <a:gd name="T9" fmla="*/ 169 h 192"/>
                  <a:gd name="T10" fmla="*/ 65 w 144"/>
                  <a:gd name="T11" fmla="*/ 171 h 192"/>
                  <a:gd name="T12" fmla="*/ 61 w 144"/>
                  <a:gd name="T13" fmla="*/ 186 h 192"/>
                  <a:gd name="T14" fmla="*/ 51 w 144"/>
                  <a:gd name="T15" fmla="*/ 191 h 192"/>
                  <a:gd name="T16" fmla="*/ 45 w 144"/>
                  <a:gd name="T17" fmla="*/ 182 h 192"/>
                  <a:gd name="T18" fmla="*/ 48 w 144"/>
                  <a:gd name="T19" fmla="*/ 167 h 192"/>
                  <a:gd name="T20" fmla="*/ 12 w 144"/>
                  <a:gd name="T21" fmla="*/ 143 h 192"/>
                  <a:gd name="T22" fmla="*/ 2 w 144"/>
                  <a:gd name="T23" fmla="*/ 113 h 192"/>
                  <a:gd name="T24" fmla="*/ 17 w 144"/>
                  <a:gd name="T25" fmla="*/ 106 h 192"/>
                  <a:gd name="T26" fmla="*/ 27 w 144"/>
                  <a:gd name="T27" fmla="*/ 118 h 192"/>
                  <a:gd name="T28" fmla="*/ 53 w 144"/>
                  <a:gd name="T29" fmla="*/ 150 h 192"/>
                  <a:gd name="T30" fmla="*/ 66 w 144"/>
                  <a:gd name="T31" fmla="*/ 99 h 192"/>
                  <a:gd name="T32" fmla="*/ 28 w 144"/>
                  <a:gd name="T33" fmla="*/ 47 h 192"/>
                  <a:gd name="T34" fmla="*/ 86 w 144"/>
                  <a:gd name="T35" fmla="*/ 20 h 192"/>
                  <a:gd name="T36" fmla="*/ 90 w 144"/>
                  <a:gd name="T37" fmla="*/ 6 h 192"/>
                  <a:gd name="T38" fmla="*/ 100 w 144"/>
                  <a:gd name="T39" fmla="*/ 1 h 192"/>
                  <a:gd name="T40" fmla="*/ 106 w 144"/>
                  <a:gd name="T41" fmla="*/ 10 h 192"/>
                  <a:gd name="T42" fmla="*/ 102 w 144"/>
                  <a:gd name="T43" fmla="*/ 25 h 192"/>
                  <a:gd name="T44" fmla="*/ 143 w 144"/>
                  <a:gd name="T45" fmla="*/ 71 h 192"/>
                  <a:gd name="T46" fmla="*/ 129 w 144"/>
                  <a:gd name="T47" fmla="*/ 77 h 192"/>
                  <a:gd name="T48" fmla="*/ 120 w 144"/>
                  <a:gd name="T49" fmla="*/ 68 h 192"/>
                  <a:gd name="T50" fmla="*/ 98 w 144"/>
                  <a:gd name="T51" fmla="*/ 41 h 192"/>
                  <a:gd name="T52" fmla="*/ 87 w 144"/>
                  <a:gd name="T53" fmla="*/ 86 h 192"/>
                  <a:gd name="T54" fmla="*/ 82 w 144"/>
                  <a:gd name="T55" fmla="*/ 37 h 192"/>
                  <a:gd name="T56" fmla="*/ 53 w 144"/>
                  <a:gd name="T57" fmla="*/ 51 h 192"/>
                  <a:gd name="T58" fmla="*/ 72 w 144"/>
                  <a:gd name="T59" fmla="*/ 78 h 192"/>
                  <a:gd name="T60" fmla="*/ 82 w 144"/>
                  <a:gd name="T61" fmla="*/ 37 h 192"/>
                  <a:gd name="T62" fmla="*/ 69 w 144"/>
                  <a:gd name="T63" fmla="*/ 154 h 192"/>
                  <a:gd name="T64" fmla="*/ 103 w 144"/>
                  <a:gd name="T65" fmla="*/ 139 h 192"/>
                  <a:gd name="T66" fmla="*/ 81 w 144"/>
                  <a:gd name="T67" fmla="*/ 108 h 192"/>
                  <a:gd name="T68" fmla="*/ 69 w 144"/>
                  <a:gd name="T69" fmla="*/ 15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4" h="192">
                    <a:moveTo>
                      <a:pt x="87" y="86"/>
                    </a:moveTo>
                    <a:cubicBezTo>
                      <a:pt x="109" y="99"/>
                      <a:pt x="120" y="107"/>
                      <a:pt x="126" y="119"/>
                    </a:cubicBezTo>
                    <a:cubicBezTo>
                      <a:pt x="129" y="126"/>
                      <a:pt x="130" y="135"/>
                      <a:pt x="128" y="143"/>
                    </a:cubicBezTo>
                    <a:cubicBezTo>
                      <a:pt x="127" y="145"/>
                      <a:pt x="127" y="145"/>
                      <a:pt x="127" y="145"/>
                    </a:cubicBezTo>
                    <a:cubicBezTo>
                      <a:pt x="125" y="154"/>
                      <a:pt x="119" y="164"/>
                      <a:pt x="104" y="169"/>
                    </a:cubicBezTo>
                    <a:cubicBezTo>
                      <a:pt x="88" y="175"/>
                      <a:pt x="73" y="173"/>
                      <a:pt x="65" y="171"/>
                    </a:cubicBezTo>
                    <a:cubicBezTo>
                      <a:pt x="61" y="186"/>
                      <a:pt x="61" y="186"/>
                      <a:pt x="61" y="186"/>
                    </a:cubicBezTo>
                    <a:cubicBezTo>
                      <a:pt x="60" y="188"/>
                      <a:pt x="59" y="192"/>
                      <a:pt x="51" y="191"/>
                    </a:cubicBezTo>
                    <a:cubicBezTo>
                      <a:pt x="44" y="189"/>
                      <a:pt x="44" y="184"/>
                      <a:pt x="45" y="182"/>
                    </a:cubicBezTo>
                    <a:cubicBezTo>
                      <a:pt x="48" y="167"/>
                      <a:pt x="48" y="167"/>
                      <a:pt x="48" y="167"/>
                    </a:cubicBezTo>
                    <a:cubicBezTo>
                      <a:pt x="41" y="165"/>
                      <a:pt x="24" y="159"/>
                      <a:pt x="12" y="143"/>
                    </a:cubicBezTo>
                    <a:cubicBezTo>
                      <a:pt x="4" y="132"/>
                      <a:pt x="0" y="119"/>
                      <a:pt x="2" y="113"/>
                    </a:cubicBezTo>
                    <a:cubicBezTo>
                      <a:pt x="4" y="107"/>
                      <a:pt x="11" y="105"/>
                      <a:pt x="17" y="106"/>
                    </a:cubicBezTo>
                    <a:cubicBezTo>
                      <a:pt x="25" y="108"/>
                      <a:pt x="26" y="114"/>
                      <a:pt x="27" y="118"/>
                    </a:cubicBezTo>
                    <a:cubicBezTo>
                      <a:pt x="28" y="127"/>
                      <a:pt x="31" y="142"/>
                      <a:pt x="53" y="150"/>
                    </a:cubicBezTo>
                    <a:cubicBezTo>
                      <a:pt x="66" y="99"/>
                      <a:pt x="66" y="99"/>
                      <a:pt x="66" y="99"/>
                    </a:cubicBezTo>
                    <a:cubicBezTo>
                      <a:pt x="46" y="88"/>
                      <a:pt x="21" y="73"/>
                      <a:pt x="28" y="47"/>
                    </a:cubicBezTo>
                    <a:cubicBezTo>
                      <a:pt x="33" y="24"/>
                      <a:pt x="57" y="15"/>
                      <a:pt x="86" y="20"/>
                    </a:cubicBezTo>
                    <a:cubicBezTo>
                      <a:pt x="90" y="6"/>
                      <a:pt x="90" y="6"/>
                      <a:pt x="90" y="6"/>
                    </a:cubicBezTo>
                    <a:cubicBezTo>
                      <a:pt x="91" y="4"/>
                      <a:pt x="93" y="0"/>
                      <a:pt x="100" y="1"/>
                    </a:cubicBezTo>
                    <a:cubicBezTo>
                      <a:pt x="107" y="3"/>
                      <a:pt x="106" y="8"/>
                      <a:pt x="106" y="10"/>
                    </a:cubicBezTo>
                    <a:cubicBezTo>
                      <a:pt x="102" y="25"/>
                      <a:pt x="102" y="25"/>
                      <a:pt x="102" y="25"/>
                    </a:cubicBezTo>
                    <a:cubicBezTo>
                      <a:pt x="142" y="37"/>
                      <a:pt x="144" y="67"/>
                      <a:pt x="143" y="71"/>
                    </a:cubicBezTo>
                    <a:cubicBezTo>
                      <a:pt x="141" y="77"/>
                      <a:pt x="135" y="79"/>
                      <a:pt x="129" y="77"/>
                    </a:cubicBezTo>
                    <a:cubicBezTo>
                      <a:pt x="122" y="75"/>
                      <a:pt x="120" y="71"/>
                      <a:pt x="120" y="68"/>
                    </a:cubicBezTo>
                    <a:cubicBezTo>
                      <a:pt x="118" y="60"/>
                      <a:pt x="116" y="49"/>
                      <a:pt x="98" y="41"/>
                    </a:cubicBezTo>
                    <a:lnTo>
                      <a:pt x="87" y="86"/>
                    </a:lnTo>
                    <a:close/>
                    <a:moveTo>
                      <a:pt x="82" y="37"/>
                    </a:moveTo>
                    <a:cubicBezTo>
                      <a:pt x="63" y="34"/>
                      <a:pt x="55" y="44"/>
                      <a:pt x="53" y="51"/>
                    </a:cubicBezTo>
                    <a:cubicBezTo>
                      <a:pt x="50" y="64"/>
                      <a:pt x="60" y="70"/>
                      <a:pt x="72" y="78"/>
                    </a:cubicBezTo>
                    <a:lnTo>
                      <a:pt x="82" y="37"/>
                    </a:lnTo>
                    <a:close/>
                    <a:moveTo>
                      <a:pt x="69" y="154"/>
                    </a:moveTo>
                    <a:cubicBezTo>
                      <a:pt x="75" y="155"/>
                      <a:pt x="98" y="157"/>
                      <a:pt x="103" y="139"/>
                    </a:cubicBezTo>
                    <a:cubicBezTo>
                      <a:pt x="106" y="125"/>
                      <a:pt x="95" y="116"/>
                      <a:pt x="81" y="108"/>
                    </a:cubicBezTo>
                    <a:lnTo>
                      <a:pt x="69" y="1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7" name="Group 59"/>
            <p:cNvGrpSpPr/>
            <p:nvPr/>
          </p:nvGrpSpPr>
          <p:grpSpPr>
            <a:xfrm>
              <a:off x="8020490" y="4111471"/>
              <a:ext cx="612934" cy="675661"/>
              <a:chOff x="9233851" y="2123085"/>
              <a:chExt cx="741650" cy="817550"/>
            </a:xfrm>
          </p:grpSpPr>
          <p:sp>
            <p:nvSpPr>
              <p:cNvPr id="88" name="Freeform 16"/>
              <p:cNvSpPr>
                <a:spLocks/>
              </p:cNvSpPr>
              <p:nvPr/>
            </p:nvSpPr>
            <p:spPr bwMode="auto">
              <a:xfrm>
                <a:off x="9233851" y="2123085"/>
                <a:ext cx="741650" cy="817550"/>
              </a:xfrm>
              <a:custGeom>
                <a:avLst/>
                <a:gdLst>
                  <a:gd name="T0" fmla="*/ 258 w 289"/>
                  <a:gd name="T1" fmla="*/ 200 h 319"/>
                  <a:gd name="T2" fmla="*/ 201 w 289"/>
                  <a:gd name="T3" fmla="*/ 31 h 319"/>
                  <a:gd name="T4" fmla="*/ 31 w 289"/>
                  <a:gd name="T5" fmla="*/ 87 h 319"/>
                  <a:gd name="T6" fmla="*/ 89 w 289"/>
                  <a:gd name="T7" fmla="*/ 256 h 319"/>
                  <a:gd name="T8" fmla="*/ 96 w 289"/>
                  <a:gd name="T9" fmla="*/ 259 h 319"/>
                  <a:gd name="T10" fmla="*/ 119 w 289"/>
                  <a:gd name="T11" fmla="*/ 319 h 319"/>
                  <a:gd name="T12" fmla="*/ 151 w 289"/>
                  <a:gd name="T13" fmla="*/ 269 h 319"/>
                  <a:gd name="T14" fmla="*/ 258 w 289"/>
                  <a:gd name="T15" fmla="*/ 20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9" h="319">
                    <a:moveTo>
                      <a:pt x="258" y="200"/>
                    </a:moveTo>
                    <a:cubicBezTo>
                      <a:pt x="289" y="138"/>
                      <a:pt x="264" y="62"/>
                      <a:pt x="201" y="31"/>
                    </a:cubicBezTo>
                    <a:cubicBezTo>
                      <a:pt x="138" y="0"/>
                      <a:pt x="62" y="25"/>
                      <a:pt x="31" y="87"/>
                    </a:cubicBezTo>
                    <a:cubicBezTo>
                      <a:pt x="0" y="149"/>
                      <a:pt x="26" y="224"/>
                      <a:pt x="89" y="256"/>
                    </a:cubicBezTo>
                    <a:cubicBezTo>
                      <a:pt x="91" y="257"/>
                      <a:pt x="94" y="258"/>
                      <a:pt x="96" y="259"/>
                    </a:cubicBezTo>
                    <a:cubicBezTo>
                      <a:pt x="119" y="319"/>
                      <a:pt x="119" y="319"/>
                      <a:pt x="119" y="319"/>
                    </a:cubicBezTo>
                    <a:cubicBezTo>
                      <a:pt x="151" y="269"/>
                      <a:pt x="151" y="269"/>
                      <a:pt x="151" y="269"/>
                    </a:cubicBezTo>
                    <a:cubicBezTo>
                      <a:pt x="196" y="267"/>
                      <a:pt x="237" y="242"/>
                      <a:pt x="258" y="20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9" name="Freeform 48"/>
              <p:cNvSpPr>
                <a:spLocks noEditPoints="1"/>
              </p:cNvSpPr>
              <p:nvPr/>
            </p:nvSpPr>
            <p:spPr bwMode="auto">
              <a:xfrm>
                <a:off x="9419264" y="2251030"/>
                <a:ext cx="368657" cy="492265"/>
              </a:xfrm>
              <a:custGeom>
                <a:avLst/>
                <a:gdLst>
                  <a:gd name="T0" fmla="*/ 87 w 144"/>
                  <a:gd name="T1" fmla="*/ 86 h 192"/>
                  <a:gd name="T2" fmla="*/ 126 w 144"/>
                  <a:gd name="T3" fmla="*/ 119 h 192"/>
                  <a:gd name="T4" fmla="*/ 128 w 144"/>
                  <a:gd name="T5" fmla="*/ 143 h 192"/>
                  <a:gd name="T6" fmla="*/ 127 w 144"/>
                  <a:gd name="T7" fmla="*/ 145 h 192"/>
                  <a:gd name="T8" fmla="*/ 104 w 144"/>
                  <a:gd name="T9" fmla="*/ 169 h 192"/>
                  <a:gd name="T10" fmla="*/ 65 w 144"/>
                  <a:gd name="T11" fmla="*/ 171 h 192"/>
                  <a:gd name="T12" fmla="*/ 61 w 144"/>
                  <a:gd name="T13" fmla="*/ 186 h 192"/>
                  <a:gd name="T14" fmla="*/ 51 w 144"/>
                  <a:gd name="T15" fmla="*/ 191 h 192"/>
                  <a:gd name="T16" fmla="*/ 45 w 144"/>
                  <a:gd name="T17" fmla="*/ 182 h 192"/>
                  <a:gd name="T18" fmla="*/ 48 w 144"/>
                  <a:gd name="T19" fmla="*/ 167 h 192"/>
                  <a:gd name="T20" fmla="*/ 12 w 144"/>
                  <a:gd name="T21" fmla="*/ 143 h 192"/>
                  <a:gd name="T22" fmla="*/ 2 w 144"/>
                  <a:gd name="T23" fmla="*/ 113 h 192"/>
                  <a:gd name="T24" fmla="*/ 17 w 144"/>
                  <a:gd name="T25" fmla="*/ 106 h 192"/>
                  <a:gd name="T26" fmla="*/ 27 w 144"/>
                  <a:gd name="T27" fmla="*/ 118 h 192"/>
                  <a:gd name="T28" fmla="*/ 53 w 144"/>
                  <a:gd name="T29" fmla="*/ 150 h 192"/>
                  <a:gd name="T30" fmla="*/ 66 w 144"/>
                  <a:gd name="T31" fmla="*/ 99 h 192"/>
                  <a:gd name="T32" fmla="*/ 28 w 144"/>
                  <a:gd name="T33" fmla="*/ 47 h 192"/>
                  <a:gd name="T34" fmla="*/ 86 w 144"/>
                  <a:gd name="T35" fmla="*/ 20 h 192"/>
                  <a:gd name="T36" fmla="*/ 90 w 144"/>
                  <a:gd name="T37" fmla="*/ 6 h 192"/>
                  <a:gd name="T38" fmla="*/ 100 w 144"/>
                  <a:gd name="T39" fmla="*/ 1 h 192"/>
                  <a:gd name="T40" fmla="*/ 106 w 144"/>
                  <a:gd name="T41" fmla="*/ 10 h 192"/>
                  <a:gd name="T42" fmla="*/ 102 w 144"/>
                  <a:gd name="T43" fmla="*/ 25 h 192"/>
                  <a:gd name="T44" fmla="*/ 143 w 144"/>
                  <a:gd name="T45" fmla="*/ 71 h 192"/>
                  <a:gd name="T46" fmla="*/ 129 w 144"/>
                  <a:gd name="T47" fmla="*/ 77 h 192"/>
                  <a:gd name="T48" fmla="*/ 120 w 144"/>
                  <a:gd name="T49" fmla="*/ 68 h 192"/>
                  <a:gd name="T50" fmla="*/ 98 w 144"/>
                  <a:gd name="T51" fmla="*/ 41 h 192"/>
                  <a:gd name="T52" fmla="*/ 87 w 144"/>
                  <a:gd name="T53" fmla="*/ 86 h 192"/>
                  <a:gd name="T54" fmla="*/ 82 w 144"/>
                  <a:gd name="T55" fmla="*/ 37 h 192"/>
                  <a:gd name="T56" fmla="*/ 53 w 144"/>
                  <a:gd name="T57" fmla="*/ 51 h 192"/>
                  <a:gd name="T58" fmla="*/ 72 w 144"/>
                  <a:gd name="T59" fmla="*/ 78 h 192"/>
                  <a:gd name="T60" fmla="*/ 82 w 144"/>
                  <a:gd name="T61" fmla="*/ 37 h 192"/>
                  <a:gd name="T62" fmla="*/ 69 w 144"/>
                  <a:gd name="T63" fmla="*/ 154 h 192"/>
                  <a:gd name="T64" fmla="*/ 103 w 144"/>
                  <a:gd name="T65" fmla="*/ 139 h 192"/>
                  <a:gd name="T66" fmla="*/ 81 w 144"/>
                  <a:gd name="T67" fmla="*/ 108 h 192"/>
                  <a:gd name="T68" fmla="*/ 69 w 144"/>
                  <a:gd name="T69" fmla="*/ 15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4" h="192">
                    <a:moveTo>
                      <a:pt x="87" y="86"/>
                    </a:moveTo>
                    <a:cubicBezTo>
                      <a:pt x="109" y="99"/>
                      <a:pt x="120" y="107"/>
                      <a:pt x="126" y="119"/>
                    </a:cubicBezTo>
                    <a:cubicBezTo>
                      <a:pt x="129" y="126"/>
                      <a:pt x="130" y="135"/>
                      <a:pt x="128" y="143"/>
                    </a:cubicBezTo>
                    <a:cubicBezTo>
                      <a:pt x="127" y="145"/>
                      <a:pt x="127" y="145"/>
                      <a:pt x="127" y="145"/>
                    </a:cubicBezTo>
                    <a:cubicBezTo>
                      <a:pt x="125" y="154"/>
                      <a:pt x="119" y="164"/>
                      <a:pt x="104" y="169"/>
                    </a:cubicBezTo>
                    <a:cubicBezTo>
                      <a:pt x="88" y="175"/>
                      <a:pt x="73" y="173"/>
                      <a:pt x="65" y="171"/>
                    </a:cubicBezTo>
                    <a:cubicBezTo>
                      <a:pt x="61" y="186"/>
                      <a:pt x="61" y="186"/>
                      <a:pt x="61" y="186"/>
                    </a:cubicBezTo>
                    <a:cubicBezTo>
                      <a:pt x="60" y="188"/>
                      <a:pt x="59" y="192"/>
                      <a:pt x="51" y="191"/>
                    </a:cubicBezTo>
                    <a:cubicBezTo>
                      <a:pt x="44" y="189"/>
                      <a:pt x="44" y="184"/>
                      <a:pt x="45" y="182"/>
                    </a:cubicBezTo>
                    <a:cubicBezTo>
                      <a:pt x="48" y="167"/>
                      <a:pt x="48" y="167"/>
                      <a:pt x="48" y="167"/>
                    </a:cubicBezTo>
                    <a:cubicBezTo>
                      <a:pt x="41" y="165"/>
                      <a:pt x="24" y="159"/>
                      <a:pt x="12" y="143"/>
                    </a:cubicBezTo>
                    <a:cubicBezTo>
                      <a:pt x="4" y="132"/>
                      <a:pt x="0" y="119"/>
                      <a:pt x="2" y="113"/>
                    </a:cubicBezTo>
                    <a:cubicBezTo>
                      <a:pt x="4" y="107"/>
                      <a:pt x="11" y="105"/>
                      <a:pt x="17" y="106"/>
                    </a:cubicBezTo>
                    <a:cubicBezTo>
                      <a:pt x="25" y="108"/>
                      <a:pt x="26" y="114"/>
                      <a:pt x="27" y="118"/>
                    </a:cubicBezTo>
                    <a:cubicBezTo>
                      <a:pt x="28" y="127"/>
                      <a:pt x="31" y="142"/>
                      <a:pt x="53" y="150"/>
                    </a:cubicBezTo>
                    <a:cubicBezTo>
                      <a:pt x="66" y="99"/>
                      <a:pt x="66" y="99"/>
                      <a:pt x="66" y="99"/>
                    </a:cubicBezTo>
                    <a:cubicBezTo>
                      <a:pt x="46" y="88"/>
                      <a:pt x="21" y="73"/>
                      <a:pt x="28" y="47"/>
                    </a:cubicBezTo>
                    <a:cubicBezTo>
                      <a:pt x="33" y="24"/>
                      <a:pt x="57" y="15"/>
                      <a:pt x="86" y="20"/>
                    </a:cubicBezTo>
                    <a:cubicBezTo>
                      <a:pt x="90" y="6"/>
                      <a:pt x="90" y="6"/>
                      <a:pt x="90" y="6"/>
                    </a:cubicBezTo>
                    <a:cubicBezTo>
                      <a:pt x="91" y="4"/>
                      <a:pt x="93" y="0"/>
                      <a:pt x="100" y="1"/>
                    </a:cubicBezTo>
                    <a:cubicBezTo>
                      <a:pt x="107" y="3"/>
                      <a:pt x="106" y="8"/>
                      <a:pt x="106" y="10"/>
                    </a:cubicBezTo>
                    <a:cubicBezTo>
                      <a:pt x="102" y="25"/>
                      <a:pt x="102" y="25"/>
                      <a:pt x="102" y="25"/>
                    </a:cubicBezTo>
                    <a:cubicBezTo>
                      <a:pt x="142" y="37"/>
                      <a:pt x="144" y="67"/>
                      <a:pt x="143" y="71"/>
                    </a:cubicBezTo>
                    <a:cubicBezTo>
                      <a:pt x="141" y="77"/>
                      <a:pt x="135" y="79"/>
                      <a:pt x="129" y="77"/>
                    </a:cubicBezTo>
                    <a:cubicBezTo>
                      <a:pt x="122" y="75"/>
                      <a:pt x="120" y="71"/>
                      <a:pt x="120" y="68"/>
                    </a:cubicBezTo>
                    <a:cubicBezTo>
                      <a:pt x="118" y="60"/>
                      <a:pt x="116" y="49"/>
                      <a:pt x="98" y="41"/>
                    </a:cubicBezTo>
                    <a:lnTo>
                      <a:pt x="87" y="86"/>
                    </a:lnTo>
                    <a:close/>
                    <a:moveTo>
                      <a:pt x="82" y="37"/>
                    </a:moveTo>
                    <a:cubicBezTo>
                      <a:pt x="63" y="34"/>
                      <a:pt x="55" y="44"/>
                      <a:pt x="53" y="51"/>
                    </a:cubicBezTo>
                    <a:cubicBezTo>
                      <a:pt x="50" y="64"/>
                      <a:pt x="60" y="70"/>
                      <a:pt x="72" y="78"/>
                    </a:cubicBezTo>
                    <a:lnTo>
                      <a:pt x="82" y="37"/>
                    </a:lnTo>
                    <a:close/>
                    <a:moveTo>
                      <a:pt x="69" y="154"/>
                    </a:moveTo>
                    <a:cubicBezTo>
                      <a:pt x="75" y="155"/>
                      <a:pt x="98" y="157"/>
                      <a:pt x="103" y="139"/>
                    </a:cubicBezTo>
                    <a:cubicBezTo>
                      <a:pt x="106" y="125"/>
                      <a:pt x="95" y="116"/>
                      <a:pt x="81" y="108"/>
                    </a:cubicBezTo>
                    <a:lnTo>
                      <a:pt x="69" y="1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72" tIns="34287" rIns="68572" bIns="3428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GB" sz="675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0194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build="p"/>
      <p:bldP spid="74" grpId="0" build="p"/>
      <p:bldP spid="75" grpId="0" build="p"/>
      <p:bldP spid="7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1CC3F81F-8767-4F11-84E1-791852F1E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552" y="-236562"/>
            <a:ext cx="5135599" cy="5143500"/>
          </a:xfrm>
          <a:prstGeom prst="rect">
            <a:avLst/>
          </a:prstGeom>
        </p:spPr>
      </p:pic>
      <p:sp>
        <p:nvSpPr>
          <p:cNvPr id="2" name="椭圆 1">
            <a:extLst>
              <a:ext uri="{FF2B5EF4-FFF2-40B4-BE49-F238E27FC236}">
                <a16:creationId xmlns="" xmlns:a16="http://schemas.microsoft.com/office/drawing/2014/main" id="{2267A6B1-8B59-4C7D-850C-31925BB33F98}"/>
              </a:ext>
            </a:extLst>
          </p:cNvPr>
          <p:cNvSpPr/>
          <p:nvPr/>
        </p:nvSpPr>
        <p:spPr>
          <a:xfrm>
            <a:off x="5004048" y="1580929"/>
            <a:ext cx="1037768" cy="10377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TextBox 48"/>
          <p:cNvSpPr txBox="1"/>
          <p:nvPr/>
        </p:nvSpPr>
        <p:spPr>
          <a:xfrm>
            <a:off x="6277453" y="1573958"/>
            <a:ext cx="2816312" cy="812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spcBef>
                <a:spcPts val="563"/>
              </a:spcBef>
            </a:pPr>
            <a:r>
              <a:rPr lang="en-US" altLang="zh-CN" sz="4000" b="1" i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Demo</a:t>
            </a:r>
            <a:endParaRPr lang="zh-CN" altLang="en-US" sz="4000" b="1" i="1" u="sng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矩形 259"/>
          <p:cNvSpPr>
            <a:spLocks noChangeArrowheads="1"/>
          </p:cNvSpPr>
          <p:nvPr/>
        </p:nvSpPr>
        <p:spPr bwMode="auto">
          <a:xfrm>
            <a:off x="4768411" y="1724945"/>
            <a:ext cx="1561914" cy="742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23" tIns="32511" rIns="65023" bIns="3251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4400" b="1" cap="all" spc="213" dirty="0">
                <a:solidFill>
                  <a:schemeClr val="bg1"/>
                </a:solidFill>
                <a:cs typeface="Arial" panose="020B0604020202020204" pitchFamily="34" charset="0"/>
              </a:rPr>
              <a:t>03</a:t>
            </a:r>
            <a:endParaRPr lang="zh-CN" altLang="en-US" sz="4400" b="1" cap="all" spc="213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07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50"/>
                            </p:stCondLst>
                            <p:childTnLst>
                              <p:par>
                                <p:cTn id="2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3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3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/>
      <p:bldP spid="26" grpId="1"/>
      <p:bldP spid="28" grpId="0"/>
      <p:bldP spid="28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58C7647E-C2CF-40AE-9906-BA907E8B2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552" y="-236562"/>
            <a:ext cx="5135599" cy="5143500"/>
          </a:xfrm>
          <a:prstGeom prst="rect">
            <a:avLst/>
          </a:prstGeom>
        </p:spPr>
      </p:pic>
      <p:sp>
        <p:nvSpPr>
          <p:cNvPr id="2" name="椭圆 1">
            <a:extLst>
              <a:ext uri="{FF2B5EF4-FFF2-40B4-BE49-F238E27FC236}">
                <a16:creationId xmlns="" xmlns:a16="http://schemas.microsoft.com/office/drawing/2014/main" id="{2267A6B1-8B59-4C7D-850C-31925BB33F98}"/>
              </a:ext>
            </a:extLst>
          </p:cNvPr>
          <p:cNvSpPr/>
          <p:nvPr/>
        </p:nvSpPr>
        <p:spPr>
          <a:xfrm>
            <a:off x="5004048" y="1580929"/>
            <a:ext cx="1037768" cy="10377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TextBox 48"/>
          <p:cNvSpPr txBox="1"/>
          <p:nvPr/>
        </p:nvSpPr>
        <p:spPr>
          <a:xfrm>
            <a:off x="6245181" y="1789137"/>
            <a:ext cx="281631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altLang="zh-CN" sz="3200" b="1" i="1" u="sng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Kết</a:t>
            </a:r>
            <a:r>
              <a:rPr lang="en-GB" altLang="zh-CN" sz="3200" b="1" i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GB" altLang="zh-CN" sz="3200" b="1" i="1" u="sng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Luận</a:t>
            </a:r>
            <a:endParaRPr lang="en-GB" altLang="zh-CN" sz="3200" b="1" i="1" u="sng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28" name="矩形 259"/>
          <p:cNvSpPr>
            <a:spLocks noChangeArrowheads="1"/>
          </p:cNvSpPr>
          <p:nvPr/>
        </p:nvSpPr>
        <p:spPr bwMode="auto">
          <a:xfrm>
            <a:off x="4768411" y="1724945"/>
            <a:ext cx="1561914" cy="742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23" tIns="32511" rIns="65023" bIns="3251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4400" b="1" cap="all" spc="213" dirty="0">
                <a:solidFill>
                  <a:schemeClr val="bg1"/>
                </a:solidFill>
                <a:cs typeface="Arial" panose="020B0604020202020204" pitchFamily="34" charset="0"/>
              </a:rPr>
              <a:t>04</a:t>
            </a:r>
            <a:endParaRPr lang="zh-CN" altLang="en-US" sz="4400" b="1" cap="all" spc="213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221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50"/>
                            </p:stCondLst>
                            <p:childTnLst>
                              <p:par>
                                <p:cTn id="2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3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3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/>
      <p:bldP spid="26" grpId="1"/>
      <p:bldP spid="28" grpId="0"/>
      <p:bldP spid="28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/>
        </p:nvSpPr>
        <p:spPr bwMode="auto">
          <a:xfrm>
            <a:off x="3400231" y="3443766"/>
            <a:ext cx="509850" cy="377067"/>
          </a:xfrm>
          <a:custGeom>
            <a:avLst/>
            <a:gdLst>
              <a:gd name="T0" fmla="*/ 283 w 344"/>
              <a:gd name="T1" fmla="*/ 254 h 254"/>
              <a:gd name="T2" fmla="*/ 255 w 344"/>
              <a:gd name="T3" fmla="*/ 246 h 254"/>
              <a:gd name="T4" fmla="*/ 33 w 344"/>
              <a:gd name="T5" fmla="*/ 106 h 254"/>
              <a:gd name="T6" fmla="*/ 16 w 344"/>
              <a:gd name="T7" fmla="*/ 32 h 254"/>
              <a:gd name="T8" fmla="*/ 89 w 344"/>
              <a:gd name="T9" fmla="*/ 16 h 254"/>
              <a:gd name="T10" fmla="*/ 312 w 344"/>
              <a:gd name="T11" fmla="*/ 156 h 254"/>
              <a:gd name="T12" fmla="*/ 328 w 344"/>
              <a:gd name="T13" fmla="*/ 229 h 254"/>
              <a:gd name="T14" fmla="*/ 283 w 344"/>
              <a:gd name="T15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4" h="254">
                <a:moveTo>
                  <a:pt x="283" y="254"/>
                </a:moveTo>
                <a:cubicBezTo>
                  <a:pt x="274" y="254"/>
                  <a:pt x="264" y="251"/>
                  <a:pt x="255" y="246"/>
                </a:cubicBezTo>
                <a:cubicBezTo>
                  <a:pt x="33" y="106"/>
                  <a:pt x="33" y="106"/>
                  <a:pt x="33" y="106"/>
                </a:cubicBezTo>
                <a:cubicBezTo>
                  <a:pt x="8" y="90"/>
                  <a:pt x="0" y="57"/>
                  <a:pt x="16" y="32"/>
                </a:cubicBezTo>
                <a:cubicBezTo>
                  <a:pt x="31" y="8"/>
                  <a:pt x="64" y="0"/>
                  <a:pt x="89" y="16"/>
                </a:cubicBezTo>
                <a:cubicBezTo>
                  <a:pt x="312" y="156"/>
                  <a:pt x="312" y="156"/>
                  <a:pt x="312" y="156"/>
                </a:cubicBezTo>
                <a:cubicBezTo>
                  <a:pt x="337" y="171"/>
                  <a:pt x="344" y="204"/>
                  <a:pt x="328" y="229"/>
                </a:cubicBezTo>
                <a:cubicBezTo>
                  <a:pt x="318" y="245"/>
                  <a:pt x="301" y="254"/>
                  <a:pt x="283" y="2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3568764" y="2644520"/>
            <a:ext cx="554961" cy="243434"/>
          </a:xfrm>
          <a:custGeom>
            <a:avLst/>
            <a:gdLst>
              <a:gd name="T0" fmla="*/ 58 w 374"/>
              <a:gd name="T1" fmla="*/ 164 h 164"/>
              <a:gd name="T2" fmla="*/ 6 w 374"/>
              <a:gd name="T3" fmla="*/ 121 h 164"/>
              <a:gd name="T4" fmla="*/ 48 w 374"/>
              <a:gd name="T5" fmla="*/ 58 h 164"/>
              <a:gd name="T6" fmla="*/ 305 w 374"/>
              <a:gd name="T7" fmla="*/ 6 h 164"/>
              <a:gd name="T8" fmla="*/ 368 w 374"/>
              <a:gd name="T9" fmla="*/ 48 h 164"/>
              <a:gd name="T10" fmla="*/ 326 w 374"/>
              <a:gd name="T11" fmla="*/ 110 h 164"/>
              <a:gd name="T12" fmla="*/ 69 w 374"/>
              <a:gd name="T13" fmla="*/ 163 h 164"/>
              <a:gd name="T14" fmla="*/ 58 w 374"/>
              <a:gd name="T15" fmla="*/ 16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4" h="164">
                <a:moveTo>
                  <a:pt x="58" y="164"/>
                </a:moveTo>
                <a:cubicBezTo>
                  <a:pt x="33" y="164"/>
                  <a:pt x="11" y="146"/>
                  <a:pt x="6" y="121"/>
                </a:cubicBezTo>
                <a:cubicBezTo>
                  <a:pt x="0" y="92"/>
                  <a:pt x="19" y="64"/>
                  <a:pt x="48" y="58"/>
                </a:cubicBezTo>
                <a:cubicBezTo>
                  <a:pt x="305" y="6"/>
                  <a:pt x="305" y="6"/>
                  <a:pt x="305" y="6"/>
                </a:cubicBezTo>
                <a:cubicBezTo>
                  <a:pt x="334" y="0"/>
                  <a:pt x="362" y="19"/>
                  <a:pt x="368" y="48"/>
                </a:cubicBezTo>
                <a:cubicBezTo>
                  <a:pt x="374" y="76"/>
                  <a:pt x="355" y="104"/>
                  <a:pt x="326" y="110"/>
                </a:cubicBezTo>
                <a:cubicBezTo>
                  <a:pt x="69" y="163"/>
                  <a:pt x="69" y="163"/>
                  <a:pt x="69" y="163"/>
                </a:cubicBezTo>
                <a:cubicBezTo>
                  <a:pt x="65" y="163"/>
                  <a:pt x="62" y="164"/>
                  <a:pt x="58" y="1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3178077" y="1714193"/>
            <a:ext cx="394091" cy="491975"/>
          </a:xfrm>
          <a:custGeom>
            <a:avLst/>
            <a:gdLst>
              <a:gd name="T0" fmla="*/ 60 w 266"/>
              <a:gd name="T1" fmla="*/ 332 h 332"/>
              <a:gd name="T2" fmla="*/ 31 w 266"/>
              <a:gd name="T3" fmla="*/ 324 h 332"/>
              <a:gd name="T4" fmla="*/ 16 w 266"/>
              <a:gd name="T5" fmla="*/ 250 h 332"/>
              <a:gd name="T6" fmla="*/ 161 w 266"/>
              <a:gd name="T7" fmla="*/ 31 h 332"/>
              <a:gd name="T8" fmla="*/ 235 w 266"/>
              <a:gd name="T9" fmla="*/ 16 h 332"/>
              <a:gd name="T10" fmla="*/ 250 w 266"/>
              <a:gd name="T11" fmla="*/ 90 h 332"/>
              <a:gd name="T12" fmla="*/ 105 w 266"/>
              <a:gd name="T13" fmla="*/ 309 h 332"/>
              <a:gd name="T14" fmla="*/ 60 w 266"/>
              <a:gd name="T15" fmla="*/ 332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6" h="332">
                <a:moveTo>
                  <a:pt x="60" y="332"/>
                </a:moveTo>
                <a:cubicBezTo>
                  <a:pt x="50" y="332"/>
                  <a:pt x="40" y="330"/>
                  <a:pt x="31" y="324"/>
                </a:cubicBezTo>
                <a:cubicBezTo>
                  <a:pt x="6" y="307"/>
                  <a:pt x="0" y="274"/>
                  <a:pt x="16" y="250"/>
                </a:cubicBezTo>
                <a:cubicBezTo>
                  <a:pt x="161" y="31"/>
                  <a:pt x="161" y="31"/>
                  <a:pt x="161" y="31"/>
                </a:cubicBezTo>
                <a:cubicBezTo>
                  <a:pt x="178" y="6"/>
                  <a:pt x="211" y="0"/>
                  <a:pt x="235" y="16"/>
                </a:cubicBezTo>
                <a:cubicBezTo>
                  <a:pt x="260" y="32"/>
                  <a:pt x="266" y="65"/>
                  <a:pt x="250" y="90"/>
                </a:cubicBezTo>
                <a:cubicBezTo>
                  <a:pt x="105" y="309"/>
                  <a:pt x="105" y="309"/>
                  <a:pt x="105" y="309"/>
                </a:cubicBezTo>
                <a:cubicBezTo>
                  <a:pt x="94" y="324"/>
                  <a:pt x="77" y="332"/>
                  <a:pt x="60" y="33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2472458" y="1429052"/>
            <a:ext cx="160871" cy="549003"/>
          </a:xfrm>
          <a:custGeom>
            <a:avLst/>
            <a:gdLst>
              <a:gd name="T0" fmla="*/ 56 w 109"/>
              <a:gd name="T1" fmla="*/ 370 h 370"/>
              <a:gd name="T2" fmla="*/ 2 w 109"/>
              <a:gd name="T3" fmla="*/ 317 h 370"/>
              <a:gd name="T4" fmla="*/ 0 w 109"/>
              <a:gd name="T5" fmla="*/ 54 h 370"/>
              <a:gd name="T6" fmla="*/ 53 w 109"/>
              <a:gd name="T7" fmla="*/ 0 h 370"/>
              <a:gd name="T8" fmla="*/ 106 w 109"/>
              <a:gd name="T9" fmla="*/ 53 h 370"/>
              <a:gd name="T10" fmla="*/ 109 w 109"/>
              <a:gd name="T11" fmla="*/ 316 h 370"/>
              <a:gd name="T12" fmla="*/ 56 w 109"/>
              <a:gd name="T13" fmla="*/ 370 h 370"/>
              <a:gd name="T14" fmla="*/ 56 w 109"/>
              <a:gd name="T15" fmla="*/ 37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9" h="370">
                <a:moveTo>
                  <a:pt x="56" y="370"/>
                </a:moveTo>
                <a:cubicBezTo>
                  <a:pt x="26" y="370"/>
                  <a:pt x="3" y="346"/>
                  <a:pt x="2" y="317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25"/>
                  <a:pt x="23" y="1"/>
                  <a:pt x="53" y="0"/>
                </a:cubicBezTo>
                <a:cubicBezTo>
                  <a:pt x="82" y="0"/>
                  <a:pt x="106" y="24"/>
                  <a:pt x="106" y="53"/>
                </a:cubicBezTo>
                <a:cubicBezTo>
                  <a:pt x="109" y="316"/>
                  <a:pt x="109" y="316"/>
                  <a:pt x="109" y="316"/>
                </a:cubicBezTo>
                <a:cubicBezTo>
                  <a:pt x="109" y="345"/>
                  <a:pt x="86" y="369"/>
                  <a:pt x="56" y="370"/>
                </a:cubicBezTo>
                <a:cubicBezTo>
                  <a:pt x="56" y="370"/>
                  <a:pt x="56" y="370"/>
                  <a:pt x="56" y="37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1159957" y="3441213"/>
            <a:ext cx="509850" cy="376216"/>
          </a:xfrm>
          <a:custGeom>
            <a:avLst/>
            <a:gdLst>
              <a:gd name="T0" fmla="*/ 61 w 344"/>
              <a:gd name="T1" fmla="*/ 254 h 254"/>
              <a:gd name="T2" fmla="*/ 16 w 344"/>
              <a:gd name="T3" fmla="*/ 229 h 254"/>
              <a:gd name="T4" fmla="*/ 32 w 344"/>
              <a:gd name="T5" fmla="*/ 156 h 254"/>
              <a:gd name="T6" fmla="*/ 255 w 344"/>
              <a:gd name="T7" fmla="*/ 16 h 254"/>
              <a:gd name="T8" fmla="*/ 328 w 344"/>
              <a:gd name="T9" fmla="*/ 33 h 254"/>
              <a:gd name="T10" fmla="*/ 311 w 344"/>
              <a:gd name="T11" fmla="*/ 106 h 254"/>
              <a:gd name="T12" fmla="*/ 89 w 344"/>
              <a:gd name="T13" fmla="*/ 246 h 254"/>
              <a:gd name="T14" fmla="*/ 61 w 344"/>
              <a:gd name="T15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4" h="254">
                <a:moveTo>
                  <a:pt x="61" y="254"/>
                </a:moveTo>
                <a:cubicBezTo>
                  <a:pt x="43" y="254"/>
                  <a:pt x="26" y="245"/>
                  <a:pt x="16" y="229"/>
                </a:cubicBezTo>
                <a:cubicBezTo>
                  <a:pt x="0" y="204"/>
                  <a:pt x="7" y="172"/>
                  <a:pt x="32" y="156"/>
                </a:cubicBezTo>
                <a:cubicBezTo>
                  <a:pt x="255" y="16"/>
                  <a:pt x="255" y="16"/>
                  <a:pt x="255" y="16"/>
                </a:cubicBezTo>
                <a:cubicBezTo>
                  <a:pt x="280" y="0"/>
                  <a:pt x="312" y="8"/>
                  <a:pt x="328" y="33"/>
                </a:cubicBezTo>
                <a:cubicBezTo>
                  <a:pt x="344" y="58"/>
                  <a:pt x="336" y="90"/>
                  <a:pt x="311" y="106"/>
                </a:cubicBezTo>
                <a:cubicBezTo>
                  <a:pt x="89" y="246"/>
                  <a:pt x="89" y="246"/>
                  <a:pt x="89" y="246"/>
                </a:cubicBezTo>
                <a:cubicBezTo>
                  <a:pt x="80" y="252"/>
                  <a:pt x="70" y="254"/>
                  <a:pt x="61" y="2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946315" y="2643669"/>
            <a:ext cx="554961" cy="241732"/>
          </a:xfrm>
          <a:custGeom>
            <a:avLst/>
            <a:gdLst>
              <a:gd name="T0" fmla="*/ 316 w 374"/>
              <a:gd name="T1" fmla="*/ 163 h 163"/>
              <a:gd name="T2" fmla="*/ 305 w 374"/>
              <a:gd name="T3" fmla="*/ 162 h 163"/>
              <a:gd name="T4" fmla="*/ 48 w 374"/>
              <a:gd name="T5" fmla="*/ 110 h 163"/>
              <a:gd name="T6" fmla="*/ 6 w 374"/>
              <a:gd name="T7" fmla="*/ 47 h 163"/>
              <a:gd name="T8" fmla="*/ 69 w 374"/>
              <a:gd name="T9" fmla="*/ 5 h 163"/>
              <a:gd name="T10" fmla="*/ 326 w 374"/>
              <a:gd name="T11" fmla="*/ 58 h 163"/>
              <a:gd name="T12" fmla="*/ 368 w 374"/>
              <a:gd name="T13" fmla="*/ 120 h 163"/>
              <a:gd name="T14" fmla="*/ 316 w 374"/>
              <a:gd name="T15" fmla="*/ 16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4" h="163">
                <a:moveTo>
                  <a:pt x="316" y="163"/>
                </a:moveTo>
                <a:cubicBezTo>
                  <a:pt x="312" y="163"/>
                  <a:pt x="309" y="163"/>
                  <a:pt x="305" y="162"/>
                </a:cubicBezTo>
                <a:cubicBezTo>
                  <a:pt x="48" y="110"/>
                  <a:pt x="48" y="110"/>
                  <a:pt x="48" y="110"/>
                </a:cubicBezTo>
                <a:cubicBezTo>
                  <a:pt x="19" y="104"/>
                  <a:pt x="0" y="76"/>
                  <a:pt x="6" y="47"/>
                </a:cubicBezTo>
                <a:cubicBezTo>
                  <a:pt x="12" y="18"/>
                  <a:pt x="40" y="0"/>
                  <a:pt x="69" y="5"/>
                </a:cubicBezTo>
                <a:cubicBezTo>
                  <a:pt x="326" y="58"/>
                  <a:pt x="326" y="58"/>
                  <a:pt x="326" y="58"/>
                </a:cubicBezTo>
                <a:cubicBezTo>
                  <a:pt x="355" y="63"/>
                  <a:pt x="374" y="92"/>
                  <a:pt x="368" y="120"/>
                </a:cubicBezTo>
                <a:cubicBezTo>
                  <a:pt x="363" y="146"/>
                  <a:pt x="341" y="163"/>
                  <a:pt x="316" y="1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1497871" y="1710788"/>
            <a:ext cx="394942" cy="493678"/>
          </a:xfrm>
          <a:custGeom>
            <a:avLst/>
            <a:gdLst>
              <a:gd name="T0" fmla="*/ 206 w 266"/>
              <a:gd name="T1" fmla="*/ 333 h 333"/>
              <a:gd name="T2" fmla="*/ 161 w 266"/>
              <a:gd name="T3" fmla="*/ 309 h 333"/>
              <a:gd name="T4" fmla="*/ 16 w 266"/>
              <a:gd name="T5" fmla="*/ 90 h 333"/>
              <a:gd name="T6" fmla="*/ 31 w 266"/>
              <a:gd name="T7" fmla="*/ 16 h 333"/>
              <a:gd name="T8" fmla="*/ 105 w 266"/>
              <a:gd name="T9" fmla="*/ 31 h 333"/>
              <a:gd name="T10" fmla="*/ 250 w 266"/>
              <a:gd name="T11" fmla="*/ 250 h 333"/>
              <a:gd name="T12" fmla="*/ 235 w 266"/>
              <a:gd name="T13" fmla="*/ 324 h 333"/>
              <a:gd name="T14" fmla="*/ 206 w 266"/>
              <a:gd name="T15" fmla="*/ 333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6" h="333">
                <a:moveTo>
                  <a:pt x="206" y="333"/>
                </a:moveTo>
                <a:cubicBezTo>
                  <a:pt x="189" y="333"/>
                  <a:pt x="172" y="324"/>
                  <a:pt x="161" y="309"/>
                </a:cubicBezTo>
                <a:cubicBezTo>
                  <a:pt x="16" y="90"/>
                  <a:pt x="16" y="90"/>
                  <a:pt x="16" y="90"/>
                </a:cubicBezTo>
                <a:cubicBezTo>
                  <a:pt x="0" y="66"/>
                  <a:pt x="6" y="33"/>
                  <a:pt x="31" y="16"/>
                </a:cubicBezTo>
                <a:cubicBezTo>
                  <a:pt x="55" y="0"/>
                  <a:pt x="88" y="7"/>
                  <a:pt x="105" y="31"/>
                </a:cubicBezTo>
                <a:cubicBezTo>
                  <a:pt x="250" y="250"/>
                  <a:pt x="250" y="250"/>
                  <a:pt x="250" y="250"/>
                </a:cubicBezTo>
                <a:cubicBezTo>
                  <a:pt x="266" y="275"/>
                  <a:pt x="260" y="308"/>
                  <a:pt x="235" y="324"/>
                </a:cubicBezTo>
                <a:cubicBezTo>
                  <a:pt x="226" y="330"/>
                  <a:pt x="216" y="333"/>
                  <a:pt x="206" y="33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" name="Group 12"/>
          <p:cNvGrpSpPr/>
          <p:nvPr/>
        </p:nvGrpSpPr>
        <p:grpSpPr>
          <a:xfrm>
            <a:off x="1649380" y="2126159"/>
            <a:ext cx="1787453" cy="2350926"/>
            <a:chOff x="2066468" y="2628718"/>
            <a:chExt cx="2744485" cy="3609651"/>
          </a:xfrm>
        </p:grpSpPr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2925100" y="5888120"/>
              <a:ext cx="1059894" cy="350249"/>
            </a:xfrm>
            <a:custGeom>
              <a:avLst/>
              <a:gdLst>
                <a:gd name="T0" fmla="*/ 466 w 466"/>
                <a:gd name="T1" fmla="*/ 0 h 154"/>
                <a:gd name="T2" fmla="*/ 233 w 466"/>
                <a:gd name="T3" fmla="*/ 154 h 154"/>
                <a:gd name="T4" fmla="*/ 0 w 466"/>
                <a:gd name="T5" fmla="*/ 0 h 154"/>
                <a:gd name="T6" fmla="*/ 466 w 466"/>
                <a:gd name="T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6" h="154">
                  <a:moveTo>
                    <a:pt x="466" y="0"/>
                  </a:moveTo>
                  <a:cubicBezTo>
                    <a:pt x="466" y="85"/>
                    <a:pt x="362" y="154"/>
                    <a:pt x="233" y="154"/>
                  </a:cubicBezTo>
                  <a:cubicBezTo>
                    <a:pt x="104" y="154"/>
                    <a:pt x="0" y="85"/>
                    <a:pt x="0" y="0"/>
                  </a:cubicBezTo>
                  <a:cubicBezTo>
                    <a:pt x="230" y="0"/>
                    <a:pt x="227" y="0"/>
                    <a:pt x="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2066468" y="2628718"/>
              <a:ext cx="2744485" cy="3354806"/>
            </a:xfrm>
            <a:custGeom>
              <a:avLst/>
              <a:gdLst>
                <a:gd name="T0" fmla="*/ 603 w 1206"/>
                <a:gd name="T1" fmla="*/ 0 h 1474"/>
                <a:gd name="T2" fmla="*/ 0 w 1206"/>
                <a:gd name="T3" fmla="*/ 603 h 1474"/>
                <a:gd name="T4" fmla="*/ 95 w 1206"/>
                <a:gd name="T5" fmla="*/ 928 h 1474"/>
                <a:gd name="T6" fmla="*/ 308 w 1206"/>
                <a:gd name="T7" fmla="*/ 1129 h 1474"/>
                <a:gd name="T8" fmla="*/ 308 w 1206"/>
                <a:gd name="T9" fmla="*/ 1329 h 1474"/>
                <a:gd name="T10" fmla="*/ 453 w 1206"/>
                <a:gd name="T11" fmla="*/ 1474 h 1474"/>
                <a:gd name="T12" fmla="*/ 769 w 1206"/>
                <a:gd name="T13" fmla="*/ 1474 h 1474"/>
                <a:gd name="T14" fmla="*/ 914 w 1206"/>
                <a:gd name="T15" fmla="*/ 1329 h 1474"/>
                <a:gd name="T16" fmla="*/ 914 w 1206"/>
                <a:gd name="T17" fmla="*/ 1120 h 1474"/>
                <a:gd name="T18" fmla="*/ 1206 w 1206"/>
                <a:gd name="T19" fmla="*/ 603 h 1474"/>
                <a:gd name="T20" fmla="*/ 603 w 1206"/>
                <a:gd name="T21" fmla="*/ 0 h 1474"/>
                <a:gd name="T22" fmla="*/ 827 w 1206"/>
                <a:gd name="T23" fmla="*/ 1032 h 1474"/>
                <a:gd name="T24" fmla="*/ 795 w 1206"/>
                <a:gd name="T25" fmla="*/ 1085 h 1474"/>
                <a:gd name="T26" fmla="*/ 795 w 1206"/>
                <a:gd name="T27" fmla="*/ 1133 h 1474"/>
                <a:gd name="T28" fmla="*/ 427 w 1206"/>
                <a:gd name="T29" fmla="*/ 1133 h 1474"/>
                <a:gd name="T30" fmla="*/ 427 w 1206"/>
                <a:gd name="T31" fmla="*/ 1093 h 1474"/>
                <a:gd name="T32" fmla="*/ 394 w 1206"/>
                <a:gd name="T33" fmla="*/ 1039 h 1474"/>
                <a:gd name="T34" fmla="*/ 119 w 1206"/>
                <a:gd name="T35" fmla="*/ 603 h 1474"/>
                <a:gd name="T36" fmla="*/ 603 w 1206"/>
                <a:gd name="T37" fmla="*/ 119 h 1474"/>
                <a:gd name="T38" fmla="*/ 1087 w 1206"/>
                <a:gd name="T39" fmla="*/ 603 h 1474"/>
                <a:gd name="T40" fmla="*/ 827 w 1206"/>
                <a:gd name="T41" fmla="*/ 1032 h 1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06" h="1474">
                  <a:moveTo>
                    <a:pt x="603" y="0"/>
                  </a:moveTo>
                  <a:cubicBezTo>
                    <a:pt x="271" y="0"/>
                    <a:pt x="0" y="271"/>
                    <a:pt x="0" y="603"/>
                  </a:cubicBezTo>
                  <a:cubicBezTo>
                    <a:pt x="0" y="719"/>
                    <a:pt x="33" y="831"/>
                    <a:pt x="95" y="928"/>
                  </a:cubicBezTo>
                  <a:cubicBezTo>
                    <a:pt x="149" y="1012"/>
                    <a:pt x="222" y="1081"/>
                    <a:pt x="308" y="1129"/>
                  </a:cubicBezTo>
                  <a:cubicBezTo>
                    <a:pt x="308" y="1329"/>
                    <a:pt x="308" y="1329"/>
                    <a:pt x="308" y="1329"/>
                  </a:cubicBezTo>
                  <a:cubicBezTo>
                    <a:pt x="308" y="1409"/>
                    <a:pt x="373" y="1474"/>
                    <a:pt x="453" y="1474"/>
                  </a:cubicBezTo>
                  <a:cubicBezTo>
                    <a:pt x="769" y="1474"/>
                    <a:pt x="769" y="1474"/>
                    <a:pt x="769" y="1474"/>
                  </a:cubicBezTo>
                  <a:cubicBezTo>
                    <a:pt x="849" y="1474"/>
                    <a:pt x="914" y="1409"/>
                    <a:pt x="914" y="1329"/>
                  </a:cubicBezTo>
                  <a:cubicBezTo>
                    <a:pt x="914" y="1120"/>
                    <a:pt x="914" y="1120"/>
                    <a:pt x="914" y="1120"/>
                  </a:cubicBezTo>
                  <a:cubicBezTo>
                    <a:pt x="1095" y="1011"/>
                    <a:pt x="1206" y="816"/>
                    <a:pt x="1206" y="603"/>
                  </a:cubicBezTo>
                  <a:cubicBezTo>
                    <a:pt x="1206" y="271"/>
                    <a:pt x="936" y="0"/>
                    <a:pt x="603" y="0"/>
                  </a:cubicBezTo>
                  <a:close/>
                  <a:moveTo>
                    <a:pt x="827" y="1032"/>
                  </a:moveTo>
                  <a:cubicBezTo>
                    <a:pt x="807" y="1042"/>
                    <a:pt x="795" y="1063"/>
                    <a:pt x="795" y="1085"/>
                  </a:cubicBezTo>
                  <a:cubicBezTo>
                    <a:pt x="795" y="1133"/>
                    <a:pt x="795" y="1133"/>
                    <a:pt x="795" y="1133"/>
                  </a:cubicBezTo>
                  <a:cubicBezTo>
                    <a:pt x="427" y="1133"/>
                    <a:pt x="427" y="1133"/>
                    <a:pt x="427" y="1133"/>
                  </a:cubicBezTo>
                  <a:cubicBezTo>
                    <a:pt x="427" y="1093"/>
                    <a:pt x="427" y="1093"/>
                    <a:pt x="427" y="1093"/>
                  </a:cubicBezTo>
                  <a:cubicBezTo>
                    <a:pt x="427" y="1070"/>
                    <a:pt x="414" y="1049"/>
                    <a:pt x="394" y="1039"/>
                  </a:cubicBezTo>
                  <a:cubicBezTo>
                    <a:pt x="227" y="959"/>
                    <a:pt x="119" y="788"/>
                    <a:pt x="119" y="603"/>
                  </a:cubicBezTo>
                  <a:cubicBezTo>
                    <a:pt x="119" y="336"/>
                    <a:pt x="336" y="119"/>
                    <a:pt x="603" y="119"/>
                  </a:cubicBezTo>
                  <a:cubicBezTo>
                    <a:pt x="870" y="119"/>
                    <a:pt x="1087" y="336"/>
                    <a:pt x="1087" y="603"/>
                  </a:cubicBezTo>
                  <a:cubicBezTo>
                    <a:pt x="1087" y="784"/>
                    <a:pt x="987" y="948"/>
                    <a:pt x="827" y="10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6" name="Oval 14"/>
          <p:cNvSpPr>
            <a:spLocks noChangeArrowheads="1"/>
          </p:cNvSpPr>
          <p:nvPr/>
        </p:nvSpPr>
        <p:spPr bwMode="auto">
          <a:xfrm>
            <a:off x="1997508" y="2452156"/>
            <a:ext cx="1143118" cy="1143118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Oval 15"/>
          <p:cNvSpPr>
            <a:spLocks noChangeArrowheads="1"/>
          </p:cNvSpPr>
          <p:nvPr/>
        </p:nvSpPr>
        <p:spPr bwMode="auto">
          <a:xfrm>
            <a:off x="2110713" y="2566213"/>
            <a:ext cx="915857" cy="915006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Oval 16"/>
          <p:cNvSpPr>
            <a:spLocks noChangeArrowheads="1"/>
          </p:cNvSpPr>
          <p:nvPr/>
        </p:nvSpPr>
        <p:spPr bwMode="auto">
          <a:xfrm>
            <a:off x="2208597" y="2664096"/>
            <a:ext cx="720088" cy="720088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Oval 17"/>
          <p:cNvSpPr>
            <a:spLocks noChangeArrowheads="1"/>
          </p:cNvSpPr>
          <p:nvPr/>
        </p:nvSpPr>
        <p:spPr bwMode="auto">
          <a:xfrm>
            <a:off x="2314993" y="2769642"/>
            <a:ext cx="507296" cy="50814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Oval 18"/>
          <p:cNvSpPr>
            <a:spLocks noChangeArrowheads="1"/>
          </p:cNvSpPr>
          <p:nvPr/>
        </p:nvSpPr>
        <p:spPr bwMode="auto">
          <a:xfrm>
            <a:off x="2409473" y="2864121"/>
            <a:ext cx="317486" cy="319189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Oval 19"/>
          <p:cNvSpPr>
            <a:spLocks noChangeArrowheads="1"/>
          </p:cNvSpPr>
          <p:nvPr/>
        </p:nvSpPr>
        <p:spPr bwMode="auto">
          <a:xfrm>
            <a:off x="2509060" y="2965411"/>
            <a:ext cx="118313" cy="11831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Freeform 20"/>
          <p:cNvSpPr>
            <a:spLocks/>
          </p:cNvSpPr>
          <p:nvPr/>
        </p:nvSpPr>
        <p:spPr bwMode="auto">
          <a:xfrm>
            <a:off x="2543106" y="2372998"/>
            <a:ext cx="674126" cy="675828"/>
          </a:xfrm>
          <a:custGeom>
            <a:avLst/>
            <a:gdLst>
              <a:gd name="T0" fmla="*/ 543 w 792"/>
              <a:gd name="T1" fmla="*/ 282 h 794"/>
              <a:gd name="T2" fmla="*/ 627 w 792"/>
              <a:gd name="T3" fmla="*/ 282 h 794"/>
              <a:gd name="T4" fmla="*/ 792 w 792"/>
              <a:gd name="T5" fmla="*/ 116 h 794"/>
              <a:gd name="T6" fmla="*/ 677 w 792"/>
              <a:gd name="T7" fmla="*/ 116 h 794"/>
              <a:gd name="T8" fmla="*/ 674 w 792"/>
              <a:gd name="T9" fmla="*/ 0 h 794"/>
              <a:gd name="T10" fmla="*/ 507 w 792"/>
              <a:gd name="T11" fmla="*/ 165 h 794"/>
              <a:gd name="T12" fmla="*/ 512 w 792"/>
              <a:gd name="T13" fmla="*/ 252 h 794"/>
              <a:gd name="T14" fmla="*/ 0 w 792"/>
              <a:gd name="T15" fmla="*/ 754 h 794"/>
              <a:gd name="T16" fmla="*/ 0 w 792"/>
              <a:gd name="T17" fmla="*/ 794 h 794"/>
              <a:gd name="T18" fmla="*/ 43 w 792"/>
              <a:gd name="T19" fmla="*/ 794 h 794"/>
              <a:gd name="T20" fmla="*/ 543 w 792"/>
              <a:gd name="T21" fmla="*/ 282 h 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92" h="794">
                <a:moveTo>
                  <a:pt x="543" y="282"/>
                </a:moveTo>
                <a:lnTo>
                  <a:pt x="627" y="282"/>
                </a:lnTo>
                <a:lnTo>
                  <a:pt x="792" y="116"/>
                </a:lnTo>
                <a:lnTo>
                  <a:pt x="677" y="116"/>
                </a:lnTo>
                <a:lnTo>
                  <a:pt x="674" y="0"/>
                </a:lnTo>
                <a:lnTo>
                  <a:pt x="507" y="165"/>
                </a:lnTo>
                <a:lnTo>
                  <a:pt x="512" y="252"/>
                </a:lnTo>
                <a:lnTo>
                  <a:pt x="0" y="754"/>
                </a:lnTo>
                <a:lnTo>
                  <a:pt x="0" y="794"/>
                </a:lnTo>
                <a:lnTo>
                  <a:pt x="43" y="794"/>
                </a:lnTo>
                <a:lnTo>
                  <a:pt x="543" y="28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Freeform 21"/>
          <p:cNvSpPr>
            <a:spLocks/>
          </p:cNvSpPr>
          <p:nvPr/>
        </p:nvSpPr>
        <p:spPr bwMode="auto">
          <a:xfrm>
            <a:off x="2568641" y="2355974"/>
            <a:ext cx="674126" cy="675828"/>
          </a:xfrm>
          <a:custGeom>
            <a:avLst/>
            <a:gdLst>
              <a:gd name="T0" fmla="*/ 543 w 792"/>
              <a:gd name="T1" fmla="*/ 282 h 794"/>
              <a:gd name="T2" fmla="*/ 627 w 792"/>
              <a:gd name="T3" fmla="*/ 282 h 794"/>
              <a:gd name="T4" fmla="*/ 792 w 792"/>
              <a:gd name="T5" fmla="*/ 116 h 794"/>
              <a:gd name="T6" fmla="*/ 677 w 792"/>
              <a:gd name="T7" fmla="*/ 116 h 794"/>
              <a:gd name="T8" fmla="*/ 674 w 792"/>
              <a:gd name="T9" fmla="*/ 0 h 794"/>
              <a:gd name="T10" fmla="*/ 507 w 792"/>
              <a:gd name="T11" fmla="*/ 165 h 794"/>
              <a:gd name="T12" fmla="*/ 512 w 792"/>
              <a:gd name="T13" fmla="*/ 252 h 794"/>
              <a:gd name="T14" fmla="*/ 0 w 792"/>
              <a:gd name="T15" fmla="*/ 754 h 794"/>
              <a:gd name="T16" fmla="*/ 0 w 792"/>
              <a:gd name="T17" fmla="*/ 794 h 794"/>
              <a:gd name="T18" fmla="*/ 43 w 792"/>
              <a:gd name="T19" fmla="*/ 794 h 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92" h="794">
                <a:moveTo>
                  <a:pt x="543" y="282"/>
                </a:moveTo>
                <a:lnTo>
                  <a:pt x="627" y="282"/>
                </a:lnTo>
                <a:lnTo>
                  <a:pt x="792" y="116"/>
                </a:lnTo>
                <a:lnTo>
                  <a:pt x="677" y="116"/>
                </a:lnTo>
                <a:lnTo>
                  <a:pt x="674" y="0"/>
                </a:lnTo>
                <a:lnTo>
                  <a:pt x="507" y="165"/>
                </a:lnTo>
                <a:lnTo>
                  <a:pt x="512" y="252"/>
                </a:lnTo>
                <a:lnTo>
                  <a:pt x="0" y="754"/>
                </a:lnTo>
                <a:lnTo>
                  <a:pt x="0" y="794"/>
                </a:lnTo>
                <a:lnTo>
                  <a:pt x="43" y="79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" name="Group 4"/>
          <p:cNvGrpSpPr>
            <a:grpSpLocks noChangeAspect="1"/>
          </p:cNvGrpSpPr>
          <p:nvPr/>
        </p:nvGrpSpPr>
        <p:grpSpPr bwMode="auto">
          <a:xfrm flipH="1">
            <a:off x="4698693" y="2332934"/>
            <a:ext cx="813711" cy="703392"/>
            <a:chOff x="2883" y="375"/>
            <a:chExt cx="1938" cy="1977"/>
          </a:xfrm>
          <a:solidFill>
            <a:schemeClr val="accent1"/>
          </a:solidFill>
        </p:grpSpPr>
        <p:sp>
          <p:nvSpPr>
            <p:cNvPr id="25" name="Freeform 5"/>
            <p:cNvSpPr>
              <a:spLocks/>
            </p:cNvSpPr>
            <p:nvPr/>
          </p:nvSpPr>
          <p:spPr bwMode="auto">
            <a:xfrm>
              <a:off x="4622" y="2148"/>
              <a:ext cx="199" cy="204"/>
            </a:xfrm>
            <a:custGeom>
              <a:avLst/>
              <a:gdLst>
                <a:gd name="T0" fmla="*/ 69 w 84"/>
                <a:gd name="T1" fmla="*/ 67 h 86"/>
                <a:gd name="T2" fmla="*/ 35 w 84"/>
                <a:gd name="T3" fmla="*/ 30 h 86"/>
                <a:gd name="T4" fmla="*/ 17 w 84"/>
                <a:gd name="T5" fmla="*/ 9 h 86"/>
                <a:gd name="T6" fmla="*/ 6 w 84"/>
                <a:gd name="T7" fmla="*/ 0 h 86"/>
                <a:gd name="T8" fmla="*/ 4 w 84"/>
                <a:gd name="T9" fmla="*/ 5 h 86"/>
                <a:gd name="T10" fmla="*/ 0 w 84"/>
                <a:gd name="T11" fmla="*/ 10 h 86"/>
                <a:gd name="T12" fmla="*/ 10 w 84"/>
                <a:gd name="T13" fmla="*/ 21 h 86"/>
                <a:gd name="T14" fmla="*/ 30 w 84"/>
                <a:gd name="T15" fmla="*/ 38 h 86"/>
                <a:gd name="T16" fmla="*/ 66 w 84"/>
                <a:gd name="T17" fmla="*/ 71 h 86"/>
                <a:gd name="T18" fmla="*/ 83 w 84"/>
                <a:gd name="T19" fmla="*/ 86 h 86"/>
                <a:gd name="T20" fmla="*/ 84 w 84"/>
                <a:gd name="T21" fmla="*/ 85 h 86"/>
                <a:gd name="T22" fmla="*/ 69 w 84"/>
                <a:gd name="T23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86">
                  <a:moveTo>
                    <a:pt x="69" y="67"/>
                  </a:moveTo>
                  <a:cubicBezTo>
                    <a:pt x="60" y="57"/>
                    <a:pt x="47" y="43"/>
                    <a:pt x="35" y="30"/>
                  </a:cubicBezTo>
                  <a:cubicBezTo>
                    <a:pt x="29" y="23"/>
                    <a:pt x="23" y="16"/>
                    <a:pt x="17" y="9"/>
                  </a:cubicBezTo>
                  <a:cubicBezTo>
                    <a:pt x="13" y="6"/>
                    <a:pt x="10" y="3"/>
                    <a:pt x="6" y="0"/>
                  </a:cubicBezTo>
                  <a:cubicBezTo>
                    <a:pt x="6" y="2"/>
                    <a:pt x="5" y="3"/>
                    <a:pt x="4" y="5"/>
                  </a:cubicBezTo>
                  <a:cubicBezTo>
                    <a:pt x="3" y="7"/>
                    <a:pt x="1" y="9"/>
                    <a:pt x="0" y="10"/>
                  </a:cubicBezTo>
                  <a:cubicBezTo>
                    <a:pt x="3" y="14"/>
                    <a:pt x="7" y="17"/>
                    <a:pt x="10" y="21"/>
                  </a:cubicBezTo>
                  <a:cubicBezTo>
                    <a:pt x="16" y="27"/>
                    <a:pt x="23" y="32"/>
                    <a:pt x="30" y="38"/>
                  </a:cubicBezTo>
                  <a:cubicBezTo>
                    <a:pt x="43" y="50"/>
                    <a:pt x="56" y="63"/>
                    <a:pt x="66" y="71"/>
                  </a:cubicBezTo>
                  <a:cubicBezTo>
                    <a:pt x="76" y="80"/>
                    <a:pt x="83" y="86"/>
                    <a:pt x="83" y="86"/>
                  </a:cubicBezTo>
                  <a:cubicBezTo>
                    <a:pt x="84" y="85"/>
                    <a:pt x="84" y="85"/>
                    <a:pt x="84" y="85"/>
                  </a:cubicBezTo>
                  <a:cubicBezTo>
                    <a:pt x="84" y="85"/>
                    <a:pt x="78" y="78"/>
                    <a:pt x="69" y="6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4177" y="1665"/>
              <a:ext cx="490" cy="566"/>
            </a:xfrm>
            <a:custGeom>
              <a:avLst/>
              <a:gdLst>
                <a:gd name="T0" fmla="*/ 204 w 207"/>
                <a:gd name="T1" fmla="*/ 156 h 239"/>
                <a:gd name="T2" fmla="*/ 48 w 207"/>
                <a:gd name="T3" fmla="*/ 0 h 239"/>
                <a:gd name="T4" fmla="*/ 35 w 207"/>
                <a:gd name="T5" fmla="*/ 53 h 239"/>
                <a:gd name="T6" fmla="*/ 0 w 207"/>
                <a:gd name="T7" fmla="*/ 83 h 239"/>
                <a:gd name="T8" fmla="*/ 156 w 207"/>
                <a:gd name="T9" fmla="*/ 239 h 239"/>
                <a:gd name="T10" fmla="*/ 188 w 207"/>
                <a:gd name="T11" fmla="*/ 214 h 239"/>
                <a:gd name="T12" fmla="*/ 192 w 207"/>
                <a:gd name="T13" fmla="*/ 209 h 239"/>
                <a:gd name="T14" fmla="*/ 194 w 207"/>
                <a:gd name="T15" fmla="*/ 204 h 239"/>
                <a:gd name="T16" fmla="*/ 204 w 207"/>
                <a:gd name="T17" fmla="*/ 156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239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8"/>
                    <a:pt x="0" y="83"/>
                  </a:cubicBezTo>
                  <a:cubicBezTo>
                    <a:pt x="156" y="239"/>
                    <a:pt x="156" y="239"/>
                    <a:pt x="156" y="239"/>
                  </a:cubicBezTo>
                  <a:cubicBezTo>
                    <a:pt x="156" y="239"/>
                    <a:pt x="173" y="237"/>
                    <a:pt x="188" y="214"/>
                  </a:cubicBezTo>
                  <a:cubicBezTo>
                    <a:pt x="189" y="213"/>
                    <a:pt x="191" y="211"/>
                    <a:pt x="192" y="209"/>
                  </a:cubicBezTo>
                  <a:cubicBezTo>
                    <a:pt x="193" y="207"/>
                    <a:pt x="194" y="206"/>
                    <a:pt x="194" y="204"/>
                  </a:cubicBezTo>
                  <a:cubicBezTo>
                    <a:pt x="207" y="178"/>
                    <a:pt x="204" y="156"/>
                    <a:pt x="204" y="15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4167" y="1656"/>
              <a:ext cx="137" cy="218"/>
            </a:xfrm>
            <a:custGeom>
              <a:avLst/>
              <a:gdLst>
                <a:gd name="T0" fmla="*/ 52 w 58"/>
                <a:gd name="T1" fmla="*/ 4 h 92"/>
                <a:gd name="T2" fmla="*/ 31 w 58"/>
                <a:gd name="T3" fmla="*/ 13 h 92"/>
                <a:gd name="T4" fmla="*/ 39 w 58"/>
                <a:gd name="T5" fmla="*/ 20 h 92"/>
                <a:gd name="T6" fmla="*/ 39 w 58"/>
                <a:gd name="T7" fmla="*/ 25 h 92"/>
                <a:gd name="T8" fmla="*/ 31 w 58"/>
                <a:gd name="T9" fmla="*/ 50 h 92"/>
                <a:gd name="T10" fmla="*/ 16 w 58"/>
                <a:gd name="T11" fmla="*/ 66 h 92"/>
                <a:gd name="T12" fmla="*/ 12 w 58"/>
                <a:gd name="T13" fmla="*/ 67 h 92"/>
                <a:gd name="T14" fmla="*/ 5 w 58"/>
                <a:gd name="T15" fmla="*/ 59 h 92"/>
                <a:gd name="T16" fmla="*/ 3 w 58"/>
                <a:gd name="T17" fmla="*/ 87 h 92"/>
                <a:gd name="T18" fmla="*/ 4 w 58"/>
                <a:gd name="T19" fmla="*/ 87 h 92"/>
                <a:gd name="T20" fmla="*/ 39 w 58"/>
                <a:gd name="T21" fmla="*/ 57 h 92"/>
                <a:gd name="T22" fmla="*/ 52 w 58"/>
                <a:gd name="T23" fmla="*/ 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92">
                  <a:moveTo>
                    <a:pt x="52" y="4"/>
                  </a:moveTo>
                  <a:cubicBezTo>
                    <a:pt x="48" y="0"/>
                    <a:pt x="40" y="4"/>
                    <a:pt x="31" y="13"/>
                  </a:cubicBezTo>
                  <a:cubicBezTo>
                    <a:pt x="36" y="18"/>
                    <a:pt x="39" y="20"/>
                    <a:pt x="39" y="20"/>
                  </a:cubicBezTo>
                  <a:cubicBezTo>
                    <a:pt x="39" y="20"/>
                    <a:pt x="39" y="22"/>
                    <a:pt x="39" y="25"/>
                  </a:cubicBezTo>
                  <a:cubicBezTo>
                    <a:pt x="39" y="31"/>
                    <a:pt x="37" y="40"/>
                    <a:pt x="31" y="50"/>
                  </a:cubicBezTo>
                  <a:cubicBezTo>
                    <a:pt x="25" y="61"/>
                    <a:pt x="19" y="64"/>
                    <a:pt x="16" y="66"/>
                  </a:cubicBezTo>
                  <a:cubicBezTo>
                    <a:pt x="14" y="67"/>
                    <a:pt x="12" y="67"/>
                    <a:pt x="12" y="67"/>
                  </a:cubicBezTo>
                  <a:cubicBezTo>
                    <a:pt x="12" y="67"/>
                    <a:pt x="10" y="64"/>
                    <a:pt x="5" y="59"/>
                  </a:cubicBezTo>
                  <a:cubicBezTo>
                    <a:pt x="0" y="72"/>
                    <a:pt x="0" y="83"/>
                    <a:pt x="3" y="87"/>
                  </a:cubicBezTo>
                  <a:cubicBezTo>
                    <a:pt x="4" y="87"/>
                    <a:pt x="4" y="87"/>
                    <a:pt x="4" y="87"/>
                  </a:cubicBezTo>
                  <a:cubicBezTo>
                    <a:pt x="11" y="92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>
              <a:off x="2883" y="799"/>
              <a:ext cx="474" cy="407"/>
            </a:xfrm>
            <a:custGeom>
              <a:avLst/>
              <a:gdLst>
                <a:gd name="T0" fmla="*/ 83 w 200"/>
                <a:gd name="T1" fmla="*/ 65 h 172"/>
                <a:gd name="T2" fmla="*/ 200 w 200"/>
                <a:gd name="T3" fmla="*/ 38 h 172"/>
                <a:gd name="T4" fmla="*/ 200 w 200"/>
                <a:gd name="T5" fmla="*/ 37 h 172"/>
                <a:gd name="T6" fmla="*/ 73 w 200"/>
                <a:gd name="T7" fmla="*/ 14 h 172"/>
                <a:gd name="T8" fmla="*/ 9 w 200"/>
                <a:gd name="T9" fmla="*/ 126 h 172"/>
                <a:gd name="T10" fmla="*/ 64 w 200"/>
                <a:gd name="T11" fmla="*/ 172 h 172"/>
                <a:gd name="T12" fmla="*/ 83 w 200"/>
                <a:gd name="T13" fmla="*/ 65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72">
                  <a:moveTo>
                    <a:pt x="83" y="65"/>
                  </a:moveTo>
                  <a:cubicBezTo>
                    <a:pt x="105" y="26"/>
                    <a:pt x="157" y="23"/>
                    <a:pt x="200" y="38"/>
                  </a:cubicBezTo>
                  <a:cubicBezTo>
                    <a:pt x="200" y="38"/>
                    <a:pt x="200" y="37"/>
                    <a:pt x="200" y="37"/>
                  </a:cubicBezTo>
                  <a:cubicBezTo>
                    <a:pt x="159" y="14"/>
                    <a:pt x="109" y="0"/>
                    <a:pt x="73" y="14"/>
                  </a:cubicBezTo>
                  <a:cubicBezTo>
                    <a:pt x="6" y="41"/>
                    <a:pt x="0" y="81"/>
                    <a:pt x="9" y="126"/>
                  </a:cubicBezTo>
                  <a:cubicBezTo>
                    <a:pt x="14" y="152"/>
                    <a:pt x="35" y="167"/>
                    <a:pt x="64" y="172"/>
                  </a:cubicBezTo>
                  <a:cubicBezTo>
                    <a:pt x="58" y="137"/>
                    <a:pt x="64" y="97"/>
                    <a:pt x="83" y="6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Freeform 9"/>
            <p:cNvSpPr>
              <a:spLocks/>
            </p:cNvSpPr>
            <p:nvPr/>
          </p:nvSpPr>
          <p:spPr bwMode="auto">
            <a:xfrm>
              <a:off x="3236" y="427"/>
              <a:ext cx="175" cy="460"/>
            </a:xfrm>
            <a:custGeom>
              <a:avLst/>
              <a:gdLst>
                <a:gd name="T0" fmla="*/ 40 w 74"/>
                <a:gd name="T1" fmla="*/ 37 h 194"/>
                <a:gd name="T2" fmla="*/ 74 w 74"/>
                <a:gd name="T3" fmla="*/ 0 h 194"/>
                <a:gd name="T4" fmla="*/ 1 w 74"/>
                <a:gd name="T5" fmla="*/ 100 h 194"/>
                <a:gd name="T6" fmla="*/ 51 w 74"/>
                <a:gd name="T7" fmla="*/ 194 h 194"/>
                <a:gd name="T8" fmla="*/ 52 w 74"/>
                <a:gd name="T9" fmla="*/ 193 h 194"/>
                <a:gd name="T10" fmla="*/ 40 w 74"/>
                <a:gd name="T11" fmla="*/ 3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94">
                  <a:moveTo>
                    <a:pt x="40" y="37"/>
                  </a:moveTo>
                  <a:cubicBezTo>
                    <a:pt x="49" y="21"/>
                    <a:pt x="61" y="8"/>
                    <a:pt x="74" y="0"/>
                  </a:cubicBezTo>
                  <a:cubicBezTo>
                    <a:pt x="31" y="9"/>
                    <a:pt x="0" y="30"/>
                    <a:pt x="1" y="100"/>
                  </a:cubicBezTo>
                  <a:cubicBezTo>
                    <a:pt x="1" y="132"/>
                    <a:pt x="23" y="166"/>
                    <a:pt x="51" y="194"/>
                  </a:cubicBezTo>
                  <a:cubicBezTo>
                    <a:pt x="52" y="193"/>
                    <a:pt x="52" y="193"/>
                    <a:pt x="52" y="193"/>
                  </a:cubicBezTo>
                  <a:cubicBezTo>
                    <a:pt x="29" y="143"/>
                    <a:pt x="17" y="77"/>
                    <a:pt x="40" y="3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Freeform 10"/>
            <p:cNvSpPr>
              <a:spLocks/>
            </p:cNvSpPr>
            <p:nvPr/>
          </p:nvSpPr>
          <p:spPr bwMode="auto">
            <a:xfrm>
              <a:off x="3020" y="853"/>
              <a:ext cx="505" cy="613"/>
            </a:xfrm>
            <a:custGeom>
              <a:avLst/>
              <a:gdLst>
                <a:gd name="T0" fmla="*/ 198 w 213"/>
                <a:gd name="T1" fmla="*/ 82 h 259"/>
                <a:gd name="T2" fmla="*/ 142 w 213"/>
                <a:gd name="T3" fmla="*/ 15 h 259"/>
                <a:gd name="T4" fmla="*/ 25 w 213"/>
                <a:gd name="T5" fmla="*/ 42 h 259"/>
                <a:gd name="T6" fmla="*/ 6 w 213"/>
                <a:gd name="T7" fmla="*/ 149 h 259"/>
                <a:gd name="T8" fmla="*/ 39 w 213"/>
                <a:gd name="T9" fmla="*/ 218 h 259"/>
                <a:gd name="T10" fmla="*/ 172 w 213"/>
                <a:gd name="T11" fmla="*/ 189 h 259"/>
                <a:gd name="T12" fmla="*/ 211 w 213"/>
                <a:gd name="T13" fmla="*/ 104 h 259"/>
                <a:gd name="T14" fmla="*/ 213 w 213"/>
                <a:gd name="T15" fmla="*/ 99 h 259"/>
                <a:gd name="T16" fmla="*/ 212 w 213"/>
                <a:gd name="T17" fmla="*/ 97 h 259"/>
                <a:gd name="T18" fmla="*/ 198 w 213"/>
                <a:gd name="T19" fmla="*/ 82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259">
                  <a:moveTo>
                    <a:pt x="198" y="82"/>
                  </a:moveTo>
                  <a:cubicBezTo>
                    <a:pt x="173" y="53"/>
                    <a:pt x="145" y="23"/>
                    <a:pt x="142" y="15"/>
                  </a:cubicBezTo>
                  <a:cubicBezTo>
                    <a:pt x="99" y="0"/>
                    <a:pt x="47" y="3"/>
                    <a:pt x="25" y="42"/>
                  </a:cubicBezTo>
                  <a:cubicBezTo>
                    <a:pt x="6" y="74"/>
                    <a:pt x="0" y="114"/>
                    <a:pt x="6" y="149"/>
                  </a:cubicBezTo>
                  <a:cubicBezTo>
                    <a:pt x="10" y="176"/>
                    <a:pt x="22" y="201"/>
                    <a:pt x="39" y="218"/>
                  </a:cubicBezTo>
                  <a:cubicBezTo>
                    <a:pt x="80" y="259"/>
                    <a:pt x="139" y="246"/>
                    <a:pt x="172" y="189"/>
                  </a:cubicBezTo>
                  <a:cubicBezTo>
                    <a:pt x="190" y="158"/>
                    <a:pt x="207" y="130"/>
                    <a:pt x="211" y="104"/>
                  </a:cubicBezTo>
                  <a:cubicBezTo>
                    <a:pt x="212" y="102"/>
                    <a:pt x="213" y="100"/>
                    <a:pt x="213" y="99"/>
                  </a:cubicBezTo>
                  <a:cubicBezTo>
                    <a:pt x="213" y="98"/>
                    <a:pt x="212" y="98"/>
                    <a:pt x="212" y="97"/>
                  </a:cubicBezTo>
                  <a:cubicBezTo>
                    <a:pt x="207" y="92"/>
                    <a:pt x="203" y="87"/>
                    <a:pt x="198" y="8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1" name="Freeform 11"/>
            <p:cNvSpPr>
              <a:spLocks/>
            </p:cNvSpPr>
            <p:nvPr/>
          </p:nvSpPr>
          <p:spPr bwMode="auto">
            <a:xfrm>
              <a:off x="3276" y="375"/>
              <a:ext cx="481" cy="668"/>
            </a:xfrm>
            <a:custGeom>
              <a:avLst/>
              <a:gdLst>
                <a:gd name="T0" fmla="*/ 23 w 203"/>
                <a:gd name="T1" fmla="*/ 59 h 282"/>
                <a:gd name="T2" fmla="*/ 35 w 203"/>
                <a:gd name="T3" fmla="*/ 215 h 282"/>
                <a:gd name="T4" fmla="*/ 72 w 203"/>
                <a:gd name="T5" fmla="*/ 246 h 282"/>
                <a:gd name="T6" fmla="*/ 96 w 203"/>
                <a:gd name="T7" fmla="*/ 267 h 282"/>
                <a:gd name="T8" fmla="*/ 99 w 203"/>
                <a:gd name="T9" fmla="*/ 270 h 282"/>
                <a:gd name="T10" fmla="*/ 113 w 203"/>
                <a:gd name="T11" fmla="*/ 282 h 282"/>
                <a:gd name="T12" fmla="*/ 171 w 203"/>
                <a:gd name="T13" fmla="*/ 207 h 282"/>
                <a:gd name="T14" fmla="*/ 156 w 203"/>
                <a:gd name="T15" fmla="*/ 31 h 282"/>
                <a:gd name="T16" fmla="*/ 57 w 203"/>
                <a:gd name="T17" fmla="*/ 22 h 282"/>
                <a:gd name="T18" fmla="*/ 23 w 203"/>
                <a:gd name="T19" fmla="*/ 5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82">
                  <a:moveTo>
                    <a:pt x="23" y="59"/>
                  </a:moveTo>
                  <a:cubicBezTo>
                    <a:pt x="0" y="99"/>
                    <a:pt x="12" y="165"/>
                    <a:pt x="35" y="215"/>
                  </a:cubicBezTo>
                  <a:cubicBezTo>
                    <a:pt x="38" y="215"/>
                    <a:pt x="55" y="231"/>
                    <a:pt x="72" y="246"/>
                  </a:cubicBezTo>
                  <a:cubicBezTo>
                    <a:pt x="79" y="252"/>
                    <a:pt x="87" y="259"/>
                    <a:pt x="96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4" y="274"/>
                    <a:pt x="109" y="278"/>
                    <a:pt x="113" y="282"/>
                  </a:cubicBezTo>
                  <a:cubicBezTo>
                    <a:pt x="133" y="272"/>
                    <a:pt x="151" y="241"/>
                    <a:pt x="171" y="207"/>
                  </a:cubicBezTo>
                  <a:cubicBezTo>
                    <a:pt x="203" y="150"/>
                    <a:pt x="197" y="71"/>
                    <a:pt x="156" y="31"/>
                  </a:cubicBezTo>
                  <a:cubicBezTo>
                    <a:pt x="127" y="2"/>
                    <a:pt x="89" y="0"/>
                    <a:pt x="57" y="22"/>
                  </a:cubicBezTo>
                  <a:cubicBezTo>
                    <a:pt x="44" y="30"/>
                    <a:pt x="32" y="43"/>
                    <a:pt x="23" y="5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Freeform 12"/>
            <p:cNvSpPr>
              <a:spLocks/>
            </p:cNvSpPr>
            <p:nvPr/>
          </p:nvSpPr>
          <p:spPr bwMode="auto">
            <a:xfrm>
              <a:off x="3357" y="884"/>
              <a:ext cx="902" cy="930"/>
            </a:xfrm>
            <a:custGeom>
              <a:avLst/>
              <a:gdLst>
                <a:gd name="T0" fmla="*/ 381 w 381"/>
                <a:gd name="T1" fmla="*/ 346 h 393"/>
                <a:gd name="T2" fmla="*/ 373 w 381"/>
                <a:gd name="T3" fmla="*/ 339 h 393"/>
                <a:gd name="T4" fmla="*/ 79 w 381"/>
                <a:gd name="T5" fmla="*/ 67 h 393"/>
                <a:gd name="T6" fmla="*/ 65 w 381"/>
                <a:gd name="T7" fmla="*/ 55 h 393"/>
                <a:gd name="T8" fmla="*/ 62 w 381"/>
                <a:gd name="T9" fmla="*/ 52 h 393"/>
                <a:gd name="T10" fmla="*/ 38 w 381"/>
                <a:gd name="T11" fmla="*/ 31 h 393"/>
                <a:gd name="T12" fmla="*/ 1 w 381"/>
                <a:gd name="T13" fmla="*/ 0 h 393"/>
                <a:gd name="T14" fmla="*/ 0 w 381"/>
                <a:gd name="T15" fmla="*/ 1 h 393"/>
                <a:gd name="T16" fmla="*/ 0 w 381"/>
                <a:gd name="T17" fmla="*/ 1 h 393"/>
                <a:gd name="T18" fmla="*/ 0 w 381"/>
                <a:gd name="T19" fmla="*/ 1 h 393"/>
                <a:gd name="T20" fmla="*/ 0 w 381"/>
                <a:gd name="T21" fmla="*/ 2 h 393"/>
                <a:gd name="T22" fmla="*/ 56 w 381"/>
                <a:gd name="T23" fmla="*/ 69 h 393"/>
                <a:gd name="T24" fmla="*/ 70 w 381"/>
                <a:gd name="T25" fmla="*/ 84 h 393"/>
                <a:gd name="T26" fmla="*/ 71 w 381"/>
                <a:gd name="T27" fmla="*/ 86 h 393"/>
                <a:gd name="T28" fmla="*/ 347 w 381"/>
                <a:gd name="T29" fmla="*/ 385 h 393"/>
                <a:gd name="T30" fmla="*/ 354 w 381"/>
                <a:gd name="T31" fmla="*/ 393 h 393"/>
                <a:gd name="T32" fmla="*/ 358 w 381"/>
                <a:gd name="T33" fmla="*/ 392 h 393"/>
                <a:gd name="T34" fmla="*/ 373 w 381"/>
                <a:gd name="T35" fmla="*/ 376 h 393"/>
                <a:gd name="T36" fmla="*/ 381 w 381"/>
                <a:gd name="T37" fmla="*/ 351 h 393"/>
                <a:gd name="T38" fmla="*/ 381 w 381"/>
                <a:gd name="T39" fmla="*/ 346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1" h="393">
                  <a:moveTo>
                    <a:pt x="381" y="346"/>
                  </a:moveTo>
                  <a:cubicBezTo>
                    <a:pt x="381" y="346"/>
                    <a:pt x="378" y="344"/>
                    <a:pt x="373" y="339"/>
                  </a:cubicBezTo>
                  <a:cubicBezTo>
                    <a:pt x="336" y="304"/>
                    <a:pt x="177" y="155"/>
                    <a:pt x="79" y="67"/>
                  </a:cubicBezTo>
                  <a:cubicBezTo>
                    <a:pt x="75" y="63"/>
                    <a:pt x="70" y="59"/>
                    <a:pt x="65" y="55"/>
                  </a:cubicBezTo>
                  <a:cubicBezTo>
                    <a:pt x="64" y="54"/>
                    <a:pt x="63" y="53"/>
                    <a:pt x="62" y="52"/>
                  </a:cubicBezTo>
                  <a:cubicBezTo>
                    <a:pt x="53" y="44"/>
                    <a:pt x="45" y="37"/>
                    <a:pt x="38" y="31"/>
                  </a:cubicBezTo>
                  <a:cubicBezTo>
                    <a:pt x="21" y="16"/>
                    <a:pt x="4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3" y="10"/>
                    <a:pt x="31" y="40"/>
                    <a:pt x="56" y="69"/>
                  </a:cubicBezTo>
                  <a:cubicBezTo>
                    <a:pt x="61" y="74"/>
                    <a:pt x="65" y="79"/>
                    <a:pt x="70" y="84"/>
                  </a:cubicBezTo>
                  <a:cubicBezTo>
                    <a:pt x="70" y="85"/>
                    <a:pt x="71" y="85"/>
                    <a:pt x="71" y="86"/>
                  </a:cubicBezTo>
                  <a:cubicBezTo>
                    <a:pt x="161" y="186"/>
                    <a:pt x="312" y="347"/>
                    <a:pt x="347" y="385"/>
                  </a:cubicBezTo>
                  <a:cubicBezTo>
                    <a:pt x="352" y="390"/>
                    <a:pt x="354" y="393"/>
                    <a:pt x="354" y="393"/>
                  </a:cubicBezTo>
                  <a:cubicBezTo>
                    <a:pt x="354" y="393"/>
                    <a:pt x="356" y="393"/>
                    <a:pt x="358" y="392"/>
                  </a:cubicBezTo>
                  <a:cubicBezTo>
                    <a:pt x="361" y="390"/>
                    <a:pt x="367" y="387"/>
                    <a:pt x="373" y="376"/>
                  </a:cubicBezTo>
                  <a:cubicBezTo>
                    <a:pt x="379" y="366"/>
                    <a:pt x="381" y="357"/>
                    <a:pt x="381" y="351"/>
                  </a:cubicBezTo>
                  <a:cubicBezTo>
                    <a:pt x="381" y="348"/>
                    <a:pt x="381" y="346"/>
                    <a:pt x="381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" name="Freeform 14"/>
            <p:cNvSpPr>
              <a:spLocks/>
            </p:cNvSpPr>
            <p:nvPr/>
          </p:nvSpPr>
          <p:spPr bwMode="auto">
            <a:xfrm>
              <a:off x="4819" y="2349"/>
              <a:ext cx="0" cy="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" name="Group 4"/>
          <p:cNvGrpSpPr>
            <a:grpSpLocks noChangeAspect="1"/>
          </p:cNvGrpSpPr>
          <p:nvPr/>
        </p:nvGrpSpPr>
        <p:grpSpPr bwMode="auto">
          <a:xfrm flipH="1">
            <a:off x="6499334" y="2332934"/>
            <a:ext cx="813711" cy="703392"/>
            <a:chOff x="2883" y="375"/>
            <a:chExt cx="1938" cy="1977"/>
          </a:xfrm>
          <a:solidFill>
            <a:schemeClr val="accent2"/>
          </a:solidFill>
        </p:grpSpPr>
        <p:sp>
          <p:nvSpPr>
            <p:cNvPr id="35" name="Freeform 5"/>
            <p:cNvSpPr>
              <a:spLocks/>
            </p:cNvSpPr>
            <p:nvPr/>
          </p:nvSpPr>
          <p:spPr bwMode="auto">
            <a:xfrm>
              <a:off x="4622" y="2148"/>
              <a:ext cx="199" cy="204"/>
            </a:xfrm>
            <a:custGeom>
              <a:avLst/>
              <a:gdLst>
                <a:gd name="T0" fmla="*/ 69 w 84"/>
                <a:gd name="T1" fmla="*/ 67 h 86"/>
                <a:gd name="T2" fmla="*/ 35 w 84"/>
                <a:gd name="T3" fmla="*/ 30 h 86"/>
                <a:gd name="T4" fmla="*/ 17 w 84"/>
                <a:gd name="T5" fmla="*/ 9 h 86"/>
                <a:gd name="T6" fmla="*/ 6 w 84"/>
                <a:gd name="T7" fmla="*/ 0 h 86"/>
                <a:gd name="T8" fmla="*/ 4 w 84"/>
                <a:gd name="T9" fmla="*/ 5 h 86"/>
                <a:gd name="T10" fmla="*/ 0 w 84"/>
                <a:gd name="T11" fmla="*/ 10 h 86"/>
                <a:gd name="T12" fmla="*/ 10 w 84"/>
                <a:gd name="T13" fmla="*/ 21 h 86"/>
                <a:gd name="T14" fmla="*/ 30 w 84"/>
                <a:gd name="T15" fmla="*/ 38 h 86"/>
                <a:gd name="T16" fmla="*/ 66 w 84"/>
                <a:gd name="T17" fmla="*/ 71 h 86"/>
                <a:gd name="T18" fmla="*/ 83 w 84"/>
                <a:gd name="T19" fmla="*/ 86 h 86"/>
                <a:gd name="T20" fmla="*/ 84 w 84"/>
                <a:gd name="T21" fmla="*/ 85 h 86"/>
                <a:gd name="T22" fmla="*/ 69 w 84"/>
                <a:gd name="T23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86">
                  <a:moveTo>
                    <a:pt x="69" y="67"/>
                  </a:moveTo>
                  <a:cubicBezTo>
                    <a:pt x="60" y="57"/>
                    <a:pt x="47" y="43"/>
                    <a:pt x="35" y="30"/>
                  </a:cubicBezTo>
                  <a:cubicBezTo>
                    <a:pt x="29" y="23"/>
                    <a:pt x="23" y="16"/>
                    <a:pt x="17" y="9"/>
                  </a:cubicBezTo>
                  <a:cubicBezTo>
                    <a:pt x="13" y="6"/>
                    <a:pt x="10" y="3"/>
                    <a:pt x="6" y="0"/>
                  </a:cubicBezTo>
                  <a:cubicBezTo>
                    <a:pt x="6" y="2"/>
                    <a:pt x="5" y="3"/>
                    <a:pt x="4" y="5"/>
                  </a:cubicBezTo>
                  <a:cubicBezTo>
                    <a:pt x="3" y="7"/>
                    <a:pt x="1" y="9"/>
                    <a:pt x="0" y="10"/>
                  </a:cubicBezTo>
                  <a:cubicBezTo>
                    <a:pt x="3" y="14"/>
                    <a:pt x="7" y="17"/>
                    <a:pt x="10" y="21"/>
                  </a:cubicBezTo>
                  <a:cubicBezTo>
                    <a:pt x="16" y="27"/>
                    <a:pt x="23" y="32"/>
                    <a:pt x="30" y="38"/>
                  </a:cubicBezTo>
                  <a:cubicBezTo>
                    <a:pt x="43" y="50"/>
                    <a:pt x="56" y="63"/>
                    <a:pt x="66" y="71"/>
                  </a:cubicBezTo>
                  <a:cubicBezTo>
                    <a:pt x="76" y="80"/>
                    <a:pt x="83" y="86"/>
                    <a:pt x="83" y="86"/>
                  </a:cubicBezTo>
                  <a:cubicBezTo>
                    <a:pt x="84" y="85"/>
                    <a:pt x="84" y="85"/>
                    <a:pt x="84" y="85"/>
                  </a:cubicBezTo>
                  <a:cubicBezTo>
                    <a:pt x="84" y="85"/>
                    <a:pt x="78" y="78"/>
                    <a:pt x="69" y="6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Freeform 6"/>
            <p:cNvSpPr>
              <a:spLocks/>
            </p:cNvSpPr>
            <p:nvPr/>
          </p:nvSpPr>
          <p:spPr bwMode="auto">
            <a:xfrm>
              <a:off x="4177" y="1665"/>
              <a:ext cx="490" cy="566"/>
            </a:xfrm>
            <a:custGeom>
              <a:avLst/>
              <a:gdLst>
                <a:gd name="T0" fmla="*/ 204 w 207"/>
                <a:gd name="T1" fmla="*/ 156 h 239"/>
                <a:gd name="T2" fmla="*/ 48 w 207"/>
                <a:gd name="T3" fmla="*/ 0 h 239"/>
                <a:gd name="T4" fmla="*/ 35 w 207"/>
                <a:gd name="T5" fmla="*/ 53 h 239"/>
                <a:gd name="T6" fmla="*/ 0 w 207"/>
                <a:gd name="T7" fmla="*/ 83 h 239"/>
                <a:gd name="T8" fmla="*/ 156 w 207"/>
                <a:gd name="T9" fmla="*/ 239 h 239"/>
                <a:gd name="T10" fmla="*/ 188 w 207"/>
                <a:gd name="T11" fmla="*/ 214 h 239"/>
                <a:gd name="T12" fmla="*/ 192 w 207"/>
                <a:gd name="T13" fmla="*/ 209 h 239"/>
                <a:gd name="T14" fmla="*/ 194 w 207"/>
                <a:gd name="T15" fmla="*/ 204 h 239"/>
                <a:gd name="T16" fmla="*/ 204 w 207"/>
                <a:gd name="T17" fmla="*/ 156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239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8"/>
                    <a:pt x="0" y="83"/>
                  </a:cubicBezTo>
                  <a:cubicBezTo>
                    <a:pt x="156" y="239"/>
                    <a:pt x="156" y="239"/>
                    <a:pt x="156" y="239"/>
                  </a:cubicBezTo>
                  <a:cubicBezTo>
                    <a:pt x="156" y="239"/>
                    <a:pt x="173" y="237"/>
                    <a:pt x="188" y="214"/>
                  </a:cubicBezTo>
                  <a:cubicBezTo>
                    <a:pt x="189" y="213"/>
                    <a:pt x="191" y="211"/>
                    <a:pt x="192" y="209"/>
                  </a:cubicBezTo>
                  <a:cubicBezTo>
                    <a:pt x="193" y="207"/>
                    <a:pt x="194" y="206"/>
                    <a:pt x="194" y="204"/>
                  </a:cubicBezTo>
                  <a:cubicBezTo>
                    <a:pt x="207" y="178"/>
                    <a:pt x="204" y="156"/>
                    <a:pt x="204" y="15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7" name="Freeform 7"/>
            <p:cNvSpPr>
              <a:spLocks/>
            </p:cNvSpPr>
            <p:nvPr/>
          </p:nvSpPr>
          <p:spPr bwMode="auto">
            <a:xfrm>
              <a:off x="4167" y="1656"/>
              <a:ext cx="137" cy="218"/>
            </a:xfrm>
            <a:custGeom>
              <a:avLst/>
              <a:gdLst>
                <a:gd name="T0" fmla="*/ 52 w 58"/>
                <a:gd name="T1" fmla="*/ 4 h 92"/>
                <a:gd name="T2" fmla="*/ 31 w 58"/>
                <a:gd name="T3" fmla="*/ 13 h 92"/>
                <a:gd name="T4" fmla="*/ 39 w 58"/>
                <a:gd name="T5" fmla="*/ 20 h 92"/>
                <a:gd name="T6" fmla="*/ 39 w 58"/>
                <a:gd name="T7" fmla="*/ 25 h 92"/>
                <a:gd name="T8" fmla="*/ 31 w 58"/>
                <a:gd name="T9" fmla="*/ 50 h 92"/>
                <a:gd name="T10" fmla="*/ 16 w 58"/>
                <a:gd name="T11" fmla="*/ 66 h 92"/>
                <a:gd name="T12" fmla="*/ 12 w 58"/>
                <a:gd name="T13" fmla="*/ 67 h 92"/>
                <a:gd name="T14" fmla="*/ 5 w 58"/>
                <a:gd name="T15" fmla="*/ 59 h 92"/>
                <a:gd name="T16" fmla="*/ 3 w 58"/>
                <a:gd name="T17" fmla="*/ 87 h 92"/>
                <a:gd name="T18" fmla="*/ 4 w 58"/>
                <a:gd name="T19" fmla="*/ 87 h 92"/>
                <a:gd name="T20" fmla="*/ 39 w 58"/>
                <a:gd name="T21" fmla="*/ 57 h 92"/>
                <a:gd name="T22" fmla="*/ 52 w 58"/>
                <a:gd name="T23" fmla="*/ 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92">
                  <a:moveTo>
                    <a:pt x="52" y="4"/>
                  </a:moveTo>
                  <a:cubicBezTo>
                    <a:pt x="48" y="0"/>
                    <a:pt x="40" y="4"/>
                    <a:pt x="31" y="13"/>
                  </a:cubicBezTo>
                  <a:cubicBezTo>
                    <a:pt x="36" y="18"/>
                    <a:pt x="39" y="20"/>
                    <a:pt x="39" y="20"/>
                  </a:cubicBezTo>
                  <a:cubicBezTo>
                    <a:pt x="39" y="20"/>
                    <a:pt x="39" y="22"/>
                    <a:pt x="39" y="25"/>
                  </a:cubicBezTo>
                  <a:cubicBezTo>
                    <a:pt x="39" y="31"/>
                    <a:pt x="37" y="40"/>
                    <a:pt x="31" y="50"/>
                  </a:cubicBezTo>
                  <a:cubicBezTo>
                    <a:pt x="25" y="61"/>
                    <a:pt x="19" y="64"/>
                    <a:pt x="16" y="66"/>
                  </a:cubicBezTo>
                  <a:cubicBezTo>
                    <a:pt x="14" y="67"/>
                    <a:pt x="12" y="67"/>
                    <a:pt x="12" y="67"/>
                  </a:cubicBezTo>
                  <a:cubicBezTo>
                    <a:pt x="12" y="67"/>
                    <a:pt x="10" y="64"/>
                    <a:pt x="5" y="59"/>
                  </a:cubicBezTo>
                  <a:cubicBezTo>
                    <a:pt x="0" y="72"/>
                    <a:pt x="0" y="83"/>
                    <a:pt x="3" y="87"/>
                  </a:cubicBezTo>
                  <a:cubicBezTo>
                    <a:pt x="4" y="87"/>
                    <a:pt x="4" y="87"/>
                    <a:pt x="4" y="87"/>
                  </a:cubicBezTo>
                  <a:cubicBezTo>
                    <a:pt x="11" y="92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8" name="Freeform 8"/>
            <p:cNvSpPr>
              <a:spLocks/>
            </p:cNvSpPr>
            <p:nvPr/>
          </p:nvSpPr>
          <p:spPr bwMode="auto">
            <a:xfrm>
              <a:off x="2883" y="799"/>
              <a:ext cx="474" cy="407"/>
            </a:xfrm>
            <a:custGeom>
              <a:avLst/>
              <a:gdLst>
                <a:gd name="T0" fmla="*/ 83 w 200"/>
                <a:gd name="T1" fmla="*/ 65 h 172"/>
                <a:gd name="T2" fmla="*/ 200 w 200"/>
                <a:gd name="T3" fmla="*/ 38 h 172"/>
                <a:gd name="T4" fmla="*/ 200 w 200"/>
                <a:gd name="T5" fmla="*/ 37 h 172"/>
                <a:gd name="T6" fmla="*/ 73 w 200"/>
                <a:gd name="T7" fmla="*/ 14 h 172"/>
                <a:gd name="T8" fmla="*/ 9 w 200"/>
                <a:gd name="T9" fmla="*/ 126 h 172"/>
                <a:gd name="T10" fmla="*/ 64 w 200"/>
                <a:gd name="T11" fmla="*/ 172 h 172"/>
                <a:gd name="T12" fmla="*/ 83 w 200"/>
                <a:gd name="T13" fmla="*/ 65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72">
                  <a:moveTo>
                    <a:pt x="83" y="65"/>
                  </a:moveTo>
                  <a:cubicBezTo>
                    <a:pt x="105" y="26"/>
                    <a:pt x="157" y="23"/>
                    <a:pt x="200" y="38"/>
                  </a:cubicBezTo>
                  <a:cubicBezTo>
                    <a:pt x="200" y="38"/>
                    <a:pt x="200" y="37"/>
                    <a:pt x="200" y="37"/>
                  </a:cubicBezTo>
                  <a:cubicBezTo>
                    <a:pt x="159" y="14"/>
                    <a:pt x="109" y="0"/>
                    <a:pt x="73" y="14"/>
                  </a:cubicBezTo>
                  <a:cubicBezTo>
                    <a:pt x="6" y="41"/>
                    <a:pt x="0" y="81"/>
                    <a:pt x="9" y="126"/>
                  </a:cubicBezTo>
                  <a:cubicBezTo>
                    <a:pt x="14" y="152"/>
                    <a:pt x="35" y="167"/>
                    <a:pt x="64" y="172"/>
                  </a:cubicBezTo>
                  <a:cubicBezTo>
                    <a:pt x="58" y="137"/>
                    <a:pt x="64" y="97"/>
                    <a:pt x="83" y="6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9" name="Freeform 9"/>
            <p:cNvSpPr>
              <a:spLocks/>
            </p:cNvSpPr>
            <p:nvPr/>
          </p:nvSpPr>
          <p:spPr bwMode="auto">
            <a:xfrm>
              <a:off x="3236" y="427"/>
              <a:ext cx="175" cy="460"/>
            </a:xfrm>
            <a:custGeom>
              <a:avLst/>
              <a:gdLst>
                <a:gd name="T0" fmla="*/ 40 w 74"/>
                <a:gd name="T1" fmla="*/ 37 h 194"/>
                <a:gd name="T2" fmla="*/ 74 w 74"/>
                <a:gd name="T3" fmla="*/ 0 h 194"/>
                <a:gd name="T4" fmla="*/ 1 w 74"/>
                <a:gd name="T5" fmla="*/ 100 h 194"/>
                <a:gd name="T6" fmla="*/ 51 w 74"/>
                <a:gd name="T7" fmla="*/ 194 h 194"/>
                <a:gd name="T8" fmla="*/ 52 w 74"/>
                <a:gd name="T9" fmla="*/ 193 h 194"/>
                <a:gd name="T10" fmla="*/ 40 w 74"/>
                <a:gd name="T11" fmla="*/ 3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94">
                  <a:moveTo>
                    <a:pt x="40" y="37"/>
                  </a:moveTo>
                  <a:cubicBezTo>
                    <a:pt x="49" y="21"/>
                    <a:pt x="61" y="8"/>
                    <a:pt x="74" y="0"/>
                  </a:cubicBezTo>
                  <a:cubicBezTo>
                    <a:pt x="31" y="9"/>
                    <a:pt x="0" y="30"/>
                    <a:pt x="1" y="100"/>
                  </a:cubicBezTo>
                  <a:cubicBezTo>
                    <a:pt x="1" y="132"/>
                    <a:pt x="23" y="166"/>
                    <a:pt x="51" y="194"/>
                  </a:cubicBezTo>
                  <a:cubicBezTo>
                    <a:pt x="52" y="193"/>
                    <a:pt x="52" y="193"/>
                    <a:pt x="52" y="193"/>
                  </a:cubicBezTo>
                  <a:cubicBezTo>
                    <a:pt x="29" y="143"/>
                    <a:pt x="17" y="77"/>
                    <a:pt x="40" y="3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0" name="Freeform 10"/>
            <p:cNvSpPr>
              <a:spLocks/>
            </p:cNvSpPr>
            <p:nvPr/>
          </p:nvSpPr>
          <p:spPr bwMode="auto">
            <a:xfrm>
              <a:off x="3020" y="853"/>
              <a:ext cx="505" cy="613"/>
            </a:xfrm>
            <a:custGeom>
              <a:avLst/>
              <a:gdLst>
                <a:gd name="T0" fmla="*/ 198 w 213"/>
                <a:gd name="T1" fmla="*/ 82 h 259"/>
                <a:gd name="T2" fmla="*/ 142 w 213"/>
                <a:gd name="T3" fmla="*/ 15 h 259"/>
                <a:gd name="T4" fmla="*/ 25 w 213"/>
                <a:gd name="T5" fmla="*/ 42 h 259"/>
                <a:gd name="T6" fmla="*/ 6 w 213"/>
                <a:gd name="T7" fmla="*/ 149 h 259"/>
                <a:gd name="T8" fmla="*/ 39 w 213"/>
                <a:gd name="T9" fmla="*/ 218 h 259"/>
                <a:gd name="T10" fmla="*/ 172 w 213"/>
                <a:gd name="T11" fmla="*/ 189 h 259"/>
                <a:gd name="T12" fmla="*/ 211 w 213"/>
                <a:gd name="T13" fmla="*/ 104 h 259"/>
                <a:gd name="T14" fmla="*/ 213 w 213"/>
                <a:gd name="T15" fmla="*/ 99 h 259"/>
                <a:gd name="T16" fmla="*/ 212 w 213"/>
                <a:gd name="T17" fmla="*/ 97 h 259"/>
                <a:gd name="T18" fmla="*/ 198 w 213"/>
                <a:gd name="T19" fmla="*/ 82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259">
                  <a:moveTo>
                    <a:pt x="198" y="82"/>
                  </a:moveTo>
                  <a:cubicBezTo>
                    <a:pt x="173" y="53"/>
                    <a:pt x="145" y="23"/>
                    <a:pt x="142" y="15"/>
                  </a:cubicBezTo>
                  <a:cubicBezTo>
                    <a:pt x="99" y="0"/>
                    <a:pt x="47" y="3"/>
                    <a:pt x="25" y="42"/>
                  </a:cubicBezTo>
                  <a:cubicBezTo>
                    <a:pt x="6" y="74"/>
                    <a:pt x="0" y="114"/>
                    <a:pt x="6" y="149"/>
                  </a:cubicBezTo>
                  <a:cubicBezTo>
                    <a:pt x="10" y="176"/>
                    <a:pt x="22" y="201"/>
                    <a:pt x="39" y="218"/>
                  </a:cubicBezTo>
                  <a:cubicBezTo>
                    <a:pt x="80" y="259"/>
                    <a:pt x="139" y="246"/>
                    <a:pt x="172" y="189"/>
                  </a:cubicBezTo>
                  <a:cubicBezTo>
                    <a:pt x="190" y="158"/>
                    <a:pt x="207" y="130"/>
                    <a:pt x="211" y="104"/>
                  </a:cubicBezTo>
                  <a:cubicBezTo>
                    <a:pt x="212" y="102"/>
                    <a:pt x="213" y="100"/>
                    <a:pt x="213" y="99"/>
                  </a:cubicBezTo>
                  <a:cubicBezTo>
                    <a:pt x="213" y="98"/>
                    <a:pt x="212" y="98"/>
                    <a:pt x="212" y="97"/>
                  </a:cubicBezTo>
                  <a:cubicBezTo>
                    <a:pt x="207" y="92"/>
                    <a:pt x="203" y="87"/>
                    <a:pt x="198" y="8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1" name="Freeform 11"/>
            <p:cNvSpPr>
              <a:spLocks/>
            </p:cNvSpPr>
            <p:nvPr/>
          </p:nvSpPr>
          <p:spPr bwMode="auto">
            <a:xfrm>
              <a:off x="3276" y="375"/>
              <a:ext cx="481" cy="668"/>
            </a:xfrm>
            <a:custGeom>
              <a:avLst/>
              <a:gdLst>
                <a:gd name="T0" fmla="*/ 23 w 203"/>
                <a:gd name="T1" fmla="*/ 59 h 282"/>
                <a:gd name="T2" fmla="*/ 35 w 203"/>
                <a:gd name="T3" fmla="*/ 215 h 282"/>
                <a:gd name="T4" fmla="*/ 72 w 203"/>
                <a:gd name="T5" fmla="*/ 246 h 282"/>
                <a:gd name="T6" fmla="*/ 96 w 203"/>
                <a:gd name="T7" fmla="*/ 267 h 282"/>
                <a:gd name="T8" fmla="*/ 99 w 203"/>
                <a:gd name="T9" fmla="*/ 270 h 282"/>
                <a:gd name="T10" fmla="*/ 113 w 203"/>
                <a:gd name="T11" fmla="*/ 282 h 282"/>
                <a:gd name="T12" fmla="*/ 171 w 203"/>
                <a:gd name="T13" fmla="*/ 207 h 282"/>
                <a:gd name="T14" fmla="*/ 156 w 203"/>
                <a:gd name="T15" fmla="*/ 31 h 282"/>
                <a:gd name="T16" fmla="*/ 57 w 203"/>
                <a:gd name="T17" fmla="*/ 22 h 282"/>
                <a:gd name="T18" fmla="*/ 23 w 203"/>
                <a:gd name="T19" fmla="*/ 5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82">
                  <a:moveTo>
                    <a:pt x="23" y="59"/>
                  </a:moveTo>
                  <a:cubicBezTo>
                    <a:pt x="0" y="99"/>
                    <a:pt x="12" y="165"/>
                    <a:pt x="35" y="215"/>
                  </a:cubicBezTo>
                  <a:cubicBezTo>
                    <a:pt x="38" y="215"/>
                    <a:pt x="55" y="231"/>
                    <a:pt x="72" y="246"/>
                  </a:cubicBezTo>
                  <a:cubicBezTo>
                    <a:pt x="79" y="252"/>
                    <a:pt x="87" y="259"/>
                    <a:pt x="96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4" y="274"/>
                    <a:pt x="109" y="278"/>
                    <a:pt x="113" y="282"/>
                  </a:cubicBezTo>
                  <a:cubicBezTo>
                    <a:pt x="133" y="272"/>
                    <a:pt x="151" y="241"/>
                    <a:pt x="171" y="207"/>
                  </a:cubicBezTo>
                  <a:cubicBezTo>
                    <a:pt x="203" y="150"/>
                    <a:pt x="197" y="71"/>
                    <a:pt x="156" y="31"/>
                  </a:cubicBezTo>
                  <a:cubicBezTo>
                    <a:pt x="127" y="2"/>
                    <a:pt x="89" y="0"/>
                    <a:pt x="57" y="22"/>
                  </a:cubicBezTo>
                  <a:cubicBezTo>
                    <a:pt x="44" y="30"/>
                    <a:pt x="32" y="43"/>
                    <a:pt x="23" y="5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2" name="Freeform 12"/>
            <p:cNvSpPr>
              <a:spLocks/>
            </p:cNvSpPr>
            <p:nvPr/>
          </p:nvSpPr>
          <p:spPr bwMode="auto">
            <a:xfrm>
              <a:off x="3357" y="884"/>
              <a:ext cx="902" cy="930"/>
            </a:xfrm>
            <a:custGeom>
              <a:avLst/>
              <a:gdLst>
                <a:gd name="T0" fmla="*/ 381 w 381"/>
                <a:gd name="T1" fmla="*/ 346 h 393"/>
                <a:gd name="T2" fmla="*/ 373 w 381"/>
                <a:gd name="T3" fmla="*/ 339 h 393"/>
                <a:gd name="T4" fmla="*/ 79 w 381"/>
                <a:gd name="T5" fmla="*/ 67 h 393"/>
                <a:gd name="T6" fmla="*/ 65 w 381"/>
                <a:gd name="T7" fmla="*/ 55 h 393"/>
                <a:gd name="T8" fmla="*/ 62 w 381"/>
                <a:gd name="T9" fmla="*/ 52 h 393"/>
                <a:gd name="T10" fmla="*/ 38 w 381"/>
                <a:gd name="T11" fmla="*/ 31 h 393"/>
                <a:gd name="T12" fmla="*/ 1 w 381"/>
                <a:gd name="T13" fmla="*/ 0 h 393"/>
                <a:gd name="T14" fmla="*/ 0 w 381"/>
                <a:gd name="T15" fmla="*/ 1 h 393"/>
                <a:gd name="T16" fmla="*/ 0 w 381"/>
                <a:gd name="T17" fmla="*/ 1 h 393"/>
                <a:gd name="T18" fmla="*/ 0 w 381"/>
                <a:gd name="T19" fmla="*/ 1 h 393"/>
                <a:gd name="T20" fmla="*/ 0 w 381"/>
                <a:gd name="T21" fmla="*/ 2 h 393"/>
                <a:gd name="T22" fmla="*/ 56 w 381"/>
                <a:gd name="T23" fmla="*/ 69 h 393"/>
                <a:gd name="T24" fmla="*/ 70 w 381"/>
                <a:gd name="T25" fmla="*/ 84 h 393"/>
                <a:gd name="T26" fmla="*/ 71 w 381"/>
                <a:gd name="T27" fmla="*/ 86 h 393"/>
                <a:gd name="T28" fmla="*/ 347 w 381"/>
                <a:gd name="T29" fmla="*/ 385 h 393"/>
                <a:gd name="T30" fmla="*/ 354 w 381"/>
                <a:gd name="T31" fmla="*/ 393 h 393"/>
                <a:gd name="T32" fmla="*/ 358 w 381"/>
                <a:gd name="T33" fmla="*/ 392 h 393"/>
                <a:gd name="T34" fmla="*/ 373 w 381"/>
                <a:gd name="T35" fmla="*/ 376 h 393"/>
                <a:gd name="T36" fmla="*/ 381 w 381"/>
                <a:gd name="T37" fmla="*/ 351 h 393"/>
                <a:gd name="T38" fmla="*/ 381 w 381"/>
                <a:gd name="T39" fmla="*/ 346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1" h="393">
                  <a:moveTo>
                    <a:pt x="381" y="346"/>
                  </a:moveTo>
                  <a:cubicBezTo>
                    <a:pt x="381" y="346"/>
                    <a:pt x="378" y="344"/>
                    <a:pt x="373" y="339"/>
                  </a:cubicBezTo>
                  <a:cubicBezTo>
                    <a:pt x="336" y="304"/>
                    <a:pt x="177" y="155"/>
                    <a:pt x="79" y="67"/>
                  </a:cubicBezTo>
                  <a:cubicBezTo>
                    <a:pt x="75" y="63"/>
                    <a:pt x="70" y="59"/>
                    <a:pt x="65" y="55"/>
                  </a:cubicBezTo>
                  <a:cubicBezTo>
                    <a:pt x="64" y="54"/>
                    <a:pt x="63" y="53"/>
                    <a:pt x="62" y="52"/>
                  </a:cubicBezTo>
                  <a:cubicBezTo>
                    <a:pt x="53" y="44"/>
                    <a:pt x="45" y="37"/>
                    <a:pt x="38" y="31"/>
                  </a:cubicBezTo>
                  <a:cubicBezTo>
                    <a:pt x="21" y="16"/>
                    <a:pt x="4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3" y="10"/>
                    <a:pt x="31" y="40"/>
                    <a:pt x="56" y="69"/>
                  </a:cubicBezTo>
                  <a:cubicBezTo>
                    <a:pt x="61" y="74"/>
                    <a:pt x="65" y="79"/>
                    <a:pt x="70" y="84"/>
                  </a:cubicBezTo>
                  <a:cubicBezTo>
                    <a:pt x="70" y="85"/>
                    <a:pt x="71" y="85"/>
                    <a:pt x="71" y="86"/>
                  </a:cubicBezTo>
                  <a:cubicBezTo>
                    <a:pt x="161" y="186"/>
                    <a:pt x="312" y="347"/>
                    <a:pt x="347" y="385"/>
                  </a:cubicBezTo>
                  <a:cubicBezTo>
                    <a:pt x="352" y="390"/>
                    <a:pt x="354" y="393"/>
                    <a:pt x="354" y="393"/>
                  </a:cubicBezTo>
                  <a:cubicBezTo>
                    <a:pt x="354" y="393"/>
                    <a:pt x="356" y="393"/>
                    <a:pt x="358" y="392"/>
                  </a:cubicBezTo>
                  <a:cubicBezTo>
                    <a:pt x="361" y="390"/>
                    <a:pt x="367" y="387"/>
                    <a:pt x="373" y="376"/>
                  </a:cubicBezTo>
                  <a:cubicBezTo>
                    <a:pt x="379" y="366"/>
                    <a:pt x="381" y="357"/>
                    <a:pt x="381" y="351"/>
                  </a:cubicBezTo>
                  <a:cubicBezTo>
                    <a:pt x="381" y="348"/>
                    <a:pt x="381" y="346"/>
                    <a:pt x="381" y="34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3" name="Freeform 14"/>
            <p:cNvSpPr>
              <a:spLocks/>
            </p:cNvSpPr>
            <p:nvPr/>
          </p:nvSpPr>
          <p:spPr bwMode="auto">
            <a:xfrm>
              <a:off x="4819" y="2349"/>
              <a:ext cx="0" cy="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4" name="Content Placeholder 2"/>
          <p:cNvSpPr txBox="1">
            <a:spLocks/>
          </p:cNvSpPr>
          <p:nvPr/>
        </p:nvSpPr>
        <p:spPr>
          <a:xfrm>
            <a:off x="4658561" y="1402743"/>
            <a:ext cx="3473463" cy="64908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vi-VN" sz="1200" b="1" i="1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Xây dựng được </a:t>
            </a:r>
            <a:r>
              <a:rPr lang="en-US" sz="1200" b="1" i="1" dirty="0" err="1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nền</a:t>
            </a:r>
            <a:r>
              <a:rPr lang="en-US" sz="1200" b="1" i="1" dirty="0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1200" b="1" i="1" dirty="0" err="1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tảng</a:t>
            </a:r>
            <a:r>
              <a:rPr lang="en-US" sz="1200" b="1" i="1" dirty="0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1200" b="1" i="1" dirty="0" err="1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hỗ</a:t>
            </a:r>
            <a:r>
              <a:rPr lang="en-US" sz="1200" b="1" i="1" dirty="0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1200" b="1" i="1" dirty="0" err="1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trợ</a:t>
            </a:r>
            <a:r>
              <a:rPr lang="en-US" sz="1200" b="1" i="1" dirty="0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1200" b="1" i="1" dirty="0" err="1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ngành</a:t>
            </a:r>
            <a:r>
              <a:rPr lang="en-US" sz="1200" b="1" i="1" dirty="0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 du </a:t>
            </a:r>
            <a:r>
              <a:rPr lang="en-US" sz="1200" b="1" i="1" dirty="0" err="1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lịch</a:t>
            </a:r>
            <a:r>
              <a:rPr lang="en-US" sz="1200" b="1" i="1" dirty="0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  </a:t>
            </a:r>
            <a:r>
              <a:rPr lang="vi-VN" sz="1200" b="1" i="1" dirty="0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với </a:t>
            </a:r>
            <a:r>
              <a:rPr lang="vi-VN" sz="1200" b="1" i="1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giao</a:t>
            </a:r>
            <a:r>
              <a:rPr lang="en-US" sz="1200" b="1" i="1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 </a:t>
            </a:r>
            <a:r>
              <a:rPr lang="vi-VN" sz="1200" b="1" i="1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diện </a:t>
            </a:r>
            <a:r>
              <a:rPr lang="vi-VN" sz="1200" b="1" i="1" dirty="0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tương</a:t>
            </a:r>
            <a:r>
              <a:rPr lang="en-US" sz="1200" b="1" i="1" dirty="0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1200" b="1" i="1" dirty="0" err="1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đối</a:t>
            </a:r>
            <a:r>
              <a:rPr lang="vi-VN" sz="1200" b="1" i="1" dirty="0" smtClean="0">
                <a:solidFill>
                  <a:schemeClr val="accent3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1200" b="1" i="1" dirty="0" err="1">
                <a:solidFill>
                  <a:schemeClr val="accent3">
                    <a:lumMod val="75000"/>
                  </a:schemeClr>
                </a:solidFill>
                <a:latin typeface="+mj-lt"/>
              </a:rPr>
              <a:t>hoàn</a:t>
            </a:r>
            <a:r>
              <a:rPr lang="en-US" sz="1200" b="1" i="1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1200" b="1" i="1" dirty="0" err="1">
                <a:solidFill>
                  <a:schemeClr val="accent3">
                    <a:lumMod val="75000"/>
                  </a:schemeClr>
                </a:solidFill>
                <a:latin typeface="+mj-lt"/>
              </a:rPr>
              <a:t>chỉnh</a:t>
            </a:r>
            <a:r>
              <a:rPr lang="vi-VN" sz="1200" b="1" i="1" dirty="0">
                <a:solidFill>
                  <a:schemeClr val="accent3">
                    <a:lumMod val="75000"/>
                  </a:schemeClr>
                </a:solidFill>
                <a:latin typeface="+mj-lt"/>
              </a:rPr>
              <a:t> và đầy đủ các chức năng đã đề ra</a:t>
            </a:r>
            <a:endParaRPr lang="en-US" sz="1200" i="1" dirty="0">
              <a:solidFill>
                <a:schemeClr val="bg1">
                  <a:lumMod val="75000"/>
                </a:schemeClr>
              </a:solidFill>
              <a:latin typeface="+mj-lt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69" name="Content Placeholder 2"/>
          <p:cNvSpPr txBox="1">
            <a:spLocks/>
          </p:cNvSpPr>
          <p:nvPr/>
        </p:nvSpPr>
        <p:spPr>
          <a:xfrm>
            <a:off x="5032273" y="2986220"/>
            <a:ext cx="1462862" cy="196053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,,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l"/>
            <a:r>
              <a:rPr lang="vi-V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vi-V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Cách </a:t>
            </a:r>
            <a:r>
              <a:rPr lang="vi-V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giao diện, màu sắc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vẫn chưa được chuyên nghiệp.Một số chỗ vẫn còn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dư thừa</a:t>
            </a:r>
            <a:endParaRPr lang="en-US" sz="12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0" name="TextBox 78"/>
          <p:cNvSpPr txBox="1"/>
          <p:nvPr/>
        </p:nvSpPr>
        <p:spPr>
          <a:xfrm>
            <a:off x="5074527" y="2737275"/>
            <a:ext cx="101183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i="1" u="sng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sz="1400" b="1" i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u="sng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endParaRPr lang="en-US" sz="1400" b="1" i="1" u="sng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Content Placeholder 2"/>
          <p:cNvSpPr txBox="1">
            <a:spLocks/>
          </p:cNvSpPr>
          <p:nvPr/>
        </p:nvSpPr>
        <p:spPr>
          <a:xfrm>
            <a:off x="6985658" y="2983389"/>
            <a:ext cx="1263337" cy="196053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vơi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hơn</a:t>
            </a: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vi-V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vi-V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Bổ </a:t>
            </a:r>
            <a:r>
              <a:rPr lang="vi-V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sung các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endParaRPr lang="en-US" sz="12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2" name="TextBox 78"/>
          <p:cNvSpPr txBox="1"/>
          <p:nvPr/>
        </p:nvSpPr>
        <p:spPr>
          <a:xfrm>
            <a:off x="6855940" y="2739670"/>
            <a:ext cx="148098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i="1" u="sng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Hướng</a:t>
            </a:r>
            <a:r>
              <a:rPr lang="en-US" sz="1400" b="1" i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b="1" i="1" u="sng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Phát</a:t>
            </a:r>
            <a:r>
              <a:rPr lang="en-US" sz="1400" b="1" i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b="1" i="1" u="sng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Triển</a:t>
            </a:r>
            <a:r>
              <a:rPr lang="en-US" sz="1400" b="1" i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4539547" y="897776"/>
            <a:ext cx="2804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400" b="1" dirty="0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400" b="1" dirty="0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2400" b="1" dirty="0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endParaRPr lang="en-US" sz="2400" b="1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96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80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875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5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25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7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10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1750"/>
                            </p:stCondLst>
                            <p:childTnLst>
                              <p:par>
                                <p:cTn id="8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6" grpId="0" animBg="1"/>
      <p:bldP spid="18" grpId="0" animBg="1"/>
      <p:bldP spid="20" grpId="0" animBg="1"/>
      <p:bldP spid="22" grpId="0" animBg="1"/>
      <p:bldP spid="64" grpId="0"/>
      <p:bldP spid="69" grpId="0"/>
      <p:bldP spid="70" grpId="0"/>
      <p:bldP spid="71" grpId="0"/>
      <p:bldP spid="7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7DD33307-C1E2-407B-8BC2-910F0F0452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191" y="92546"/>
            <a:ext cx="5143500" cy="51435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683568" y="1995686"/>
            <a:ext cx="33843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Cảm</a:t>
            </a:r>
            <a:r>
              <a:rPr lang="en-US" altLang="zh-C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ơn</a:t>
            </a:r>
            <a:r>
              <a:rPr lang="en-US" altLang="zh-C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Thầy</a:t>
            </a:r>
            <a:r>
              <a:rPr lang="en-US" altLang="zh-C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cô</a:t>
            </a:r>
            <a:r>
              <a:rPr lang="en-US" altLang="zh-C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và</a:t>
            </a:r>
            <a:r>
              <a:rPr lang="en-US" altLang="zh-C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các</a:t>
            </a:r>
            <a:r>
              <a:rPr lang="en-US" altLang="zh-C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bạn</a:t>
            </a:r>
            <a:r>
              <a:rPr lang="en-US" altLang="zh-C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đã</a:t>
            </a:r>
            <a:r>
              <a:rPr lang="en-US" altLang="zh-C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lắng</a:t>
            </a:r>
            <a:r>
              <a:rPr lang="en-US" altLang="zh-CN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4000" b="1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nghe</a:t>
            </a:r>
            <a:endParaRPr lang="zh-CN" altLang="en-US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99592" y="939373"/>
            <a:ext cx="21643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itchFamily="34" charset="0"/>
              </a:rPr>
              <a:t>2 0 </a:t>
            </a:r>
            <a:r>
              <a:rPr lang="en-US" altLang="zh-CN" sz="7200" b="1" spc="-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gency FB" pitchFamily="34" charset="0"/>
              </a:rPr>
              <a:t>2 0</a:t>
            </a:r>
            <a:endParaRPr lang="zh-CN" altLang="en-US" sz="7200" b="1" spc="-300" dirty="0">
              <a:solidFill>
                <a:schemeClr val="tx1">
                  <a:lumMod val="65000"/>
                  <a:lumOff val="35000"/>
                </a:schemeClr>
              </a:solidFill>
              <a:latin typeface="Agency FB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66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00"/>
                            </p:stCondLst>
                            <p:childTnLst>
                              <p:par>
                                <p:cTn id="17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3867380" y="1529311"/>
            <a:ext cx="776951" cy="45141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96" name="圆角矩形 95"/>
          <p:cNvSpPr/>
          <p:nvPr/>
        </p:nvSpPr>
        <p:spPr>
          <a:xfrm>
            <a:off x="3867380" y="2143493"/>
            <a:ext cx="776951" cy="451412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100" b="1" dirty="0"/>
          </a:p>
        </p:txBody>
      </p:sp>
      <p:sp>
        <p:nvSpPr>
          <p:cNvPr id="101" name="圆角矩形 100"/>
          <p:cNvSpPr/>
          <p:nvPr/>
        </p:nvSpPr>
        <p:spPr>
          <a:xfrm>
            <a:off x="3867380" y="2757674"/>
            <a:ext cx="776951" cy="45141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02" name="圆角矩形 101"/>
          <p:cNvSpPr/>
          <p:nvPr/>
        </p:nvSpPr>
        <p:spPr>
          <a:xfrm>
            <a:off x="3867380" y="3371856"/>
            <a:ext cx="776951" cy="451412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80"/>
          <p:cNvSpPr/>
          <p:nvPr/>
        </p:nvSpPr>
        <p:spPr bwMode="auto">
          <a:xfrm>
            <a:off x="3851920" y="1491630"/>
            <a:ext cx="709935" cy="520016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51435" tIns="25718" rIns="51435" bIns="25718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lang="zh-CN" altLang="en-US" sz="21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7" name="椭圆 80"/>
          <p:cNvSpPr/>
          <p:nvPr/>
        </p:nvSpPr>
        <p:spPr bwMode="auto">
          <a:xfrm>
            <a:off x="3851920" y="2109190"/>
            <a:ext cx="709935" cy="520016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51435" tIns="25718" rIns="51435" bIns="25718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lang="zh-CN" altLang="en-US" sz="21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8" name="椭圆 80"/>
          <p:cNvSpPr/>
          <p:nvPr/>
        </p:nvSpPr>
        <p:spPr bwMode="auto">
          <a:xfrm>
            <a:off x="3851920" y="2723372"/>
            <a:ext cx="709935" cy="520016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51435" tIns="25718" rIns="51435" bIns="25718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lang="zh-CN" altLang="en-US" sz="21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9" name="椭圆 80"/>
          <p:cNvSpPr/>
          <p:nvPr/>
        </p:nvSpPr>
        <p:spPr bwMode="auto">
          <a:xfrm>
            <a:off x="3851920" y="3351240"/>
            <a:ext cx="709935" cy="520016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51435" tIns="25718" rIns="51435" bIns="25718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04</a:t>
            </a:r>
            <a:endParaRPr lang="zh-CN" altLang="en-US" sz="21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MH_Others_1"/>
          <p:cNvSpPr txBox="1"/>
          <p:nvPr>
            <p:custDataLst>
              <p:tags r:id="rId1"/>
            </p:custDataLst>
          </p:nvPr>
        </p:nvSpPr>
        <p:spPr>
          <a:xfrm>
            <a:off x="2123728" y="2071056"/>
            <a:ext cx="1141603" cy="6154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zh-CN" altLang="en-US" sz="3999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矩形 28"/>
          <p:cNvSpPr/>
          <p:nvPr/>
        </p:nvSpPr>
        <p:spPr bwMode="auto">
          <a:xfrm>
            <a:off x="332054" y="125848"/>
            <a:ext cx="4312277" cy="86172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35" tIns="45717" rIns="91435" bIns="45717" numCol="1" rtlCol="0" anchor="ctr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4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8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2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563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04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84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98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126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i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Nội</a:t>
            </a:r>
            <a:r>
              <a:rPr lang="en-US" sz="40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0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dung </a:t>
            </a:r>
            <a:r>
              <a:rPr lang="en-US" sz="4000" b="1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Báo</a:t>
            </a:r>
            <a:r>
              <a:rPr lang="en-US" sz="40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000" b="1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Cáo</a:t>
            </a:r>
            <a:endParaRPr lang="zh-CN" altLang="en-US" sz="4000" b="1" i="1" u="sng" kern="0" spc="-150" dirty="0">
              <a:ln w="1905"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大黑简体" pitchFamily="65" charset="-122"/>
              <a:ea typeface="方正大黑简体" pitchFamily="65" charset="-122"/>
            </a:endParaRPr>
          </a:p>
        </p:txBody>
      </p:sp>
      <p:sp>
        <p:nvSpPr>
          <p:cNvPr id="18" name="矩形 39"/>
          <p:cNvSpPr>
            <a:spLocks noChangeArrowheads="1"/>
          </p:cNvSpPr>
          <p:nvPr/>
        </p:nvSpPr>
        <p:spPr bwMode="auto">
          <a:xfrm>
            <a:off x="5001692" y="1491630"/>
            <a:ext cx="3993553" cy="5309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xtLst/>
        </p:spPr>
        <p:txBody>
          <a:bodyPr wrap="square"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spcBef>
                <a:spcPts val="563"/>
              </a:spcBef>
            </a:pPr>
            <a:r>
              <a:rPr lang="en-US" altLang="zh-CN" sz="2000" b="1" i="1" dirty="0" err="1" smtClean="0">
                <a:solidFill>
                  <a:schemeClr val="accent3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Tổng</a:t>
            </a:r>
            <a:r>
              <a:rPr lang="en-US" altLang="zh-CN" sz="2000" b="1" i="1" dirty="0" smtClean="0">
                <a:solidFill>
                  <a:schemeClr val="accent3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 err="1" smtClean="0">
                <a:solidFill>
                  <a:schemeClr val="accent3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Quan</a:t>
            </a:r>
            <a:r>
              <a:rPr lang="en-US" altLang="zh-CN" sz="2000" b="1" i="1" dirty="0" smtClean="0">
                <a:solidFill>
                  <a:schemeClr val="accent3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 err="1" smtClean="0">
                <a:solidFill>
                  <a:schemeClr val="accent3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Về</a:t>
            </a:r>
            <a:r>
              <a:rPr lang="en-US" altLang="zh-CN" sz="2000" b="1" i="1" dirty="0" smtClean="0">
                <a:solidFill>
                  <a:schemeClr val="accent3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 err="1" smtClean="0">
                <a:solidFill>
                  <a:schemeClr val="accent3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Đề</a:t>
            </a:r>
            <a:r>
              <a:rPr lang="en-US" altLang="zh-CN" sz="2000" b="1" i="1" dirty="0" smtClean="0">
                <a:solidFill>
                  <a:schemeClr val="accent3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 err="1" smtClean="0">
                <a:solidFill>
                  <a:schemeClr val="accent3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Tài</a:t>
            </a:r>
            <a:r>
              <a:rPr lang="en-US" altLang="zh-CN" sz="2000" b="1" i="1" dirty="0" smtClean="0">
                <a:solidFill>
                  <a:schemeClr val="accent3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endParaRPr lang="zh-CN" altLang="en-US" sz="2000" b="1" i="1" dirty="0">
              <a:solidFill>
                <a:schemeClr val="accent3"/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矩形 39"/>
          <p:cNvSpPr>
            <a:spLocks noChangeArrowheads="1"/>
          </p:cNvSpPr>
          <p:nvPr/>
        </p:nvSpPr>
        <p:spPr bwMode="auto">
          <a:xfrm>
            <a:off x="5001691" y="2157860"/>
            <a:ext cx="3993554" cy="5309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xtLst/>
        </p:spPr>
        <p:txBody>
          <a:bodyPr wrap="square"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spcBef>
                <a:spcPts val="563"/>
              </a:spcBef>
            </a:pPr>
            <a:r>
              <a:rPr lang="en-US" altLang="zh-CN" sz="20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Giới</a:t>
            </a:r>
            <a:r>
              <a:rPr lang="en-US" altLang="zh-CN" sz="20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Thiệu</a:t>
            </a:r>
            <a:r>
              <a:rPr lang="en-US" altLang="zh-CN" sz="20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Về</a:t>
            </a:r>
            <a:r>
              <a:rPr lang="en-US" altLang="zh-CN" sz="20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Công</a:t>
            </a:r>
            <a:r>
              <a:rPr lang="en-US" altLang="zh-CN" sz="20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Nghệ</a:t>
            </a:r>
            <a:endParaRPr lang="zh-CN" altLang="en-US" sz="2000" b="1" i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矩形 39"/>
          <p:cNvSpPr>
            <a:spLocks noChangeArrowheads="1"/>
          </p:cNvSpPr>
          <p:nvPr/>
        </p:nvSpPr>
        <p:spPr bwMode="auto">
          <a:xfrm>
            <a:off x="5001691" y="2771108"/>
            <a:ext cx="3993553" cy="5309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xtLst/>
        </p:spPr>
        <p:txBody>
          <a:bodyPr wrap="square"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spcBef>
                <a:spcPts val="563"/>
              </a:spcBef>
            </a:pPr>
            <a:r>
              <a:rPr lang="en-US" altLang="zh-CN" sz="2000" b="1" i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Demo</a:t>
            </a:r>
            <a:endParaRPr lang="zh-CN" altLang="en-US" sz="2000" b="1" i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矩形 39"/>
          <p:cNvSpPr>
            <a:spLocks noChangeArrowheads="1"/>
          </p:cNvSpPr>
          <p:nvPr/>
        </p:nvSpPr>
        <p:spPr bwMode="auto">
          <a:xfrm>
            <a:off x="5001691" y="3439692"/>
            <a:ext cx="3993552" cy="530915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square"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  <a:spcBef>
                <a:spcPts val="563"/>
              </a:spcBef>
            </a:pPr>
            <a:r>
              <a:rPr lang="en-US" altLang="zh-CN" sz="2000" b="1" i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Kết</a:t>
            </a:r>
            <a:r>
              <a:rPr lang="en-US" altLang="zh-CN" sz="2000" b="1" i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i="1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Luận</a:t>
            </a:r>
            <a:endParaRPr lang="zh-CN" altLang="en-US" sz="2000" b="1" i="1" dirty="0">
              <a:solidFill>
                <a:schemeClr val="accent2">
                  <a:lumMod val="60000"/>
                  <a:lumOff val="40000"/>
                </a:schemeClr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2" name="图片 5">
            <a:extLst>
              <a:ext uri="{FF2B5EF4-FFF2-40B4-BE49-F238E27FC236}">
                <a16:creationId xmlns:a16="http://schemas.microsoft.com/office/drawing/2014/main" xmlns="" id="{80D343F6-3DCA-4A6E-877E-5F66DC7960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6592" y="843558"/>
            <a:ext cx="5143500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18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96" grpId="0" animBg="1"/>
      <p:bldP spid="101" grpId="0" animBg="1"/>
      <p:bldP spid="102" grpId="0" animBg="1"/>
      <p:bldP spid="116" grpId="0"/>
      <p:bldP spid="117" grpId="0"/>
      <p:bldP spid="118" grpId="0"/>
      <p:bldP spid="119" grpId="0"/>
      <p:bldP spid="29" grpId="0"/>
      <p:bldP spid="18" grpId="0" animBg="1"/>
      <p:bldP spid="19" grpId="0" animBg="1"/>
      <p:bldP spid="20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01928BFC-7816-43E2-9E50-CEEDA63977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552" y="-236562"/>
            <a:ext cx="5135599" cy="5143500"/>
          </a:xfrm>
          <a:prstGeom prst="rect">
            <a:avLst/>
          </a:prstGeom>
        </p:spPr>
      </p:pic>
      <p:sp>
        <p:nvSpPr>
          <p:cNvPr id="2" name="椭圆 1">
            <a:extLst>
              <a:ext uri="{FF2B5EF4-FFF2-40B4-BE49-F238E27FC236}">
                <a16:creationId xmlns="" xmlns:a16="http://schemas.microsoft.com/office/drawing/2014/main" id="{2267A6B1-8B59-4C7D-850C-31925BB33F98}"/>
              </a:ext>
            </a:extLst>
          </p:cNvPr>
          <p:cNvSpPr/>
          <p:nvPr/>
        </p:nvSpPr>
        <p:spPr>
          <a:xfrm>
            <a:off x="5011539" y="1577443"/>
            <a:ext cx="1037768" cy="10377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TextBox 48"/>
          <p:cNvSpPr txBox="1"/>
          <p:nvPr/>
        </p:nvSpPr>
        <p:spPr>
          <a:xfrm>
            <a:off x="4572000" y="2762713"/>
            <a:ext cx="405206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b="1" i="1" u="sng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4000" b="1" i="1" u="sng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i="1" u="sng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4000" b="1" i="1" u="sng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i="1" u="sng" dirty="0" err="1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4000" b="1" i="1" u="sng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ủa</a:t>
            </a:r>
            <a:r>
              <a:rPr lang="en-US" sz="4000" b="1" i="1" u="sng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i="1" u="sng" dirty="0" err="1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</a:t>
            </a:r>
            <a:r>
              <a:rPr lang="en-US" sz="4000" b="1" i="1" u="sng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ề</a:t>
            </a:r>
            <a:r>
              <a:rPr lang="en-US" sz="4000" b="1" i="1" u="sng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i="1" u="sng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4000" b="1" i="1" u="sng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矩形 259"/>
          <p:cNvSpPr>
            <a:spLocks noChangeArrowheads="1"/>
          </p:cNvSpPr>
          <p:nvPr/>
        </p:nvSpPr>
        <p:spPr bwMode="auto">
          <a:xfrm>
            <a:off x="4768411" y="1724945"/>
            <a:ext cx="1561914" cy="742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23" tIns="32511" rIns="65023" bIns="3251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4400" b="1" cap="all" spc="213" dirty="0">
                <a:solidFill>
                  <a:schemeClr val="bg1"/>
                </a:solidFill>
                <a:cs typeface="Arial" panose="020B0604020202020204" pitchFamily="34" charset="0"/>
              </a:rPr>
              <a:t>01</a:t>
            </a:r>
            <a:endParaRPr lang="zh-CN" altLang="en-US" sz="4400" b="1" cap="all" spc="213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0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50"/>
                            </p:stCondLst>
                            <p:childTnLst>
                              <p:par>
                                <p:cTn id="2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3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3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/>
      <p:bldP spid="26" grpId="1"/>
      <p:bldP spid="28" grpId="0"/>
      <p:bldP spid="2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Diagram 26"/>
          <p:cNvGraphicFramePr/>
          <p:nvPr>
            <p:extLst>
              <p:ext uri="{D42A27DB-BD31-4B8C-83A1-F6EECF244321}">
                <p14:modId xmlns:p14="http://schemas.microsoft.com/office/powerpoint/2010/main" val="902692119"/>
              </p:ext>
            </p:extLst>
          </p:nvPr>
        </p:nvGraphicFramePr>
        <p:xfrm>
          <a:off x="323528" y="987574"/>
          <a:ext cx="8208912" cy="3672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1761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63"/>
          <p:cNvSpPr/>
          <p:nvPr/>
        </p:nvSpPr>
        <p:spPr>
          <a:xfrm>
            <a:off x="3341869" y="1398796"/>
            <a:ext cx="1222597" cy="1205199"/>
          </a:xfrm>
          <a:custGeom>
            <a:avLst/>
            <a:gdLst>
              <a:gd name="connsiteX0" fmla="*/ 615064 w 1870190"/>
              <a:gd name="connsiteY0" fmla="*/ 0 h 1843677"/>
              <a:gd name="connsiteX1" fmla="*/ 1049979 w 1870190"/>
              <a:gd name="connsiteY1" fmla="*/ 180148 h 1843677"/>
              <a:gd name="connsiteX2" fmla="*/ 1870190 w 1870190"/>
              <a:gd name="connsiteY2" fmla="*/ 1000359 h 1843677"/>
              <a:gd name="connsiteX3" fmla="*/ 1828048 w 1870190"/>
              <a:gd name="connsiteY3" fmla="*/ 1002487 h 1843677"/>
              <a:gd name="connsiteX4" fmla="*/ 986041 w 1870190"/>
              <a:gd name="connsiteY4" fmla="*/ 1763755 h 1843677"/>
              <a:gd name="connsiteX5" fmla="*/ 973843 w 1870190"/>
              <a:gd name="connsiteY5" fmla="*/ 1843677 h 1843677"/>
              <a:gd name="connsiteX6" fmla="*/ 180147 w 1870190"/>
              <a:gd name="connsiteY6" fmla="*/ 1049981 h 1843677"/>
              <a:gd name="connsiteX7" fmla="*/ 180147 w 1870190"/>
              <a:gd name="connsiteY7" fmla="*/ 180148 h 1843677"/>
              <a:gd name="connsiteX8" fmla="*/ 615064 w 1870190"/>
              <a:gd name="connsiteY8" fmla="*/ 0 h 184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0190" h="1843677">
                <a:moveTo>
                  <a:pt x="615064" y="0"/>
                </a:moveTo>
                <a:cubicBezTo>
                  <a:pt x="772472" y="1"/>
                  <a:pt x="929881" y="60049"/>
                  <a:pt x="1049979" y="180148"/>
                </a:cubicBezTo>
                <a:lnTo>
                  <a:pt x="1870190" y="1000359"/>
                </a:lnTo>
                <a:lnTo>
                  <a:pt x="1828048" y="1002487"/>
                </a:lnTo>
                <a:cubicBezTo>
                  <a:pt x="1408674" y="1045077"/>
                  <a:pt x="1069131" y="1357708"/>
                  <a:pt x="986041" y="1763755"/>
                </a:cubicBezTo>
                <a:lnTo>
                  <a:pt x="973843" y="1843677"/>
                </a:lnTo>
                <a:lnTo>
                  <a:pt x="180147" y="1049981"/>
                </a:lnTo>
                <a:cubicBezTo>
                  <a:pt x="-60050" y="809784"/>
                  <a:pt x="-60050" y="420345"/>
                  <a:pt x="180147" y="180148"/>
                </a:cubicBezTo>
                <a:cubicBezTo>
                  <a:pt x="300246" y="60049"/>
                  <a:pt x="457654" y="1"/>
                  <a:pt x="615064" y="0"/>
                </a:cubicBez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437" tIns="45718" rIns="91437" bIns="45718" rtlCol="0" anchor="ctr"/>
          <a:lstStyle/>
          <a:p>
            <a:pPr algn="ctr" defTabSz="914353">
              <a:defRPr/>
            </a:pPr>
            <a:endParaRPr lang="zh-CN" altLang="en-US" sz="1778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任意多边形 64"/>
          <p:cNvSpPr/>
          <p:nvPr/>
        </p:nvSpPr>
        <p:spPr>
          <a:xfrm>
            <a:off x="4676838" y="1412180"/>
            <a:ext cx="1212379" cy="1231157"/>
          </a:xfrm>
          <a:custGeom>
            <a:avLst/>
            <a:gdLst>
              <a:gd name="connsiteX0" fmla="*/ 1239496 w 1854559"/>
              <a:gd name="connsiteY0" fmla="*/ 0 h 1883386"/>
              <a:gd name="connsiteX1" fmla="*/ 1674412 w 1854559"/>
              <a:gd name="connsiteY1" fmla="*/ 180147 h 1883386"/>
              <a:gd name="connsiteX2" fmla="*/ 1674413 w 1854559"/>
              <a:gd name="connsiteY2" fmla="*/ 1049980 h 1883386"/>
              <a:gd name="connsiteX3" fmla="*/ 841007 w 1854559"/>
              <a:gd name="connsiteY3" fmla="*/ 1883386 h 1883386"/>
              <a:gd name="connsiteX4" fmla="*/ 838743 w 1854559"/>
              <a:gd name="connsiteY4" fmla="*/ 1838559 h 1883386"/>
              <a:gd name="connsiteX5" fmla="*/ 77475 w 1854559"/>
              <a:gd name="connsiteY5" fmla="*/ 996552 h 1883386"/>
              <a:gd name="connsiteX6" fmla="*/ 0 w 1854559"/>
              <a:gd name="connsiteY6" fmla="*/ 984728 h 1883386"/>
              <a:gd name="connsiteX7" fmla="*/ 804580 w 1854559"/>
              <a:gd name="connsiteY7" fmla="*/ 180147 h 1883386"/>
              <a:gd name="connsiteX8" fmla="*/ 1239496 w 1854559"/>
              <a:gd name="connsiteY8" fmla="*/ 0 h 1883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54559" h="1883386">
                <a:moveTo>
                  <a:pt x="1239496" y="0"/>
                </a:moveTo>
                <a:cubicBezTo>
                  <a:pt x="1396905" y="0"/>
                  <a:pt x="1554314" y="60049"/>
                  <a:pt x="1674412" y="180147"/>
                </a:cubicBezTo>
                <a:cubicBezTo>
                  <a:pt x="1914609" y="420344"/>
                  <a:pt x="1914609" y="809783"/>
                  <a:pt x="1674413" y="1049980"/>
                </a:cubicBezTo>
                <a:lnTo>
                  <a:pt x="841007" y="1883386"/>
                </a:lnTo>
                <a:lnTo>
                  <a:pt x="838743" y="1838559"/>
                </a:lnTo>
                <a:cubicBezTo>
                  <a:pt x="796153" y="1419185"/>
                  <a:pt x="483523" y="1079642"/>
                  <a:pt x="77475" y="996552"/>
                </a:cubicBezTo>
                <a:lnTo>
                  <a:pt x="0" y="984728"/>
                </a:lnTo>
                <a:lnTo>
                  <a:pt x="804580" y="180147"/>
                </a:lnTo>
                <a:cubicBezTo>
                  <a:pt x="924679" y="60049"/>
                  <a:pt x="1082088" y="0"/>
                  <a:pt x="1239496" y="0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437" tIns="45718" rIns="91437" bIns="45718" rtlCol="0" anchor="ctr"/>
          <a:lstStyle/>
          <a:p>
            <a:pPr algn="ctr" defTabSz="914353">
              <a:defRPr/>
            </a:pPr>
            <a:endParaRPr lang="zh-CN" altLang="en-US" sz="1778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任意多边形 65"/>
          <p:cNvSpPr/>
          <p:nvPr/>
        </p:nvSpPr>
        <p:spPr>
          <a:xfrm>
            <a:off x="4675238" y="2714761"/>
            <a:ext cx="1217348" cy="1234613"/>
          </a:xfrm>
          <a:custGeom>
            <a:avLst/>
            <a:gdLst>
              <a:gd name="connsiteX0" fmla="*/ 843318 w 1862160"/>
              <a:gd name="connsiteY0" fmla="*/ 0 h 1888674"/>
              <a:gd name="connsiteX1" fmla="*/ 1682013 w 1862160"/>
              <a:gd name="connsiteY1" fmla="*/ 838695 h 1888674"/>
              <a:gd name="connsiteX2" fmla="*/ 1682013 w 1862160"/>
              <a:gd name="connsiteY2" fmla="*/ 1708527 h 1888674"/>
              <a:gd name="connsiteX3" fmla="*/ 812180 w 1862160"/>
              <a:gd name="connsiteY3" fmla="*/ 1708527 h 1888674"/>
              <a:gd name="connsiteX4" fmla="*/ 0 w 1862160"/>
              <a:gd name="connsiteY4" fmla="*/ 896347 h 1888674"/>
              <a:gd name="connsiteX5" fmla="*/ 79922 w 1862160"/>
              <a:gd name="connsiteY5" fmla="*/ 884149 h 1888674"/>
              <a:gd name="connsiteX6" fmla="*/ 841190 w 1862160"/>
              <a:gd name="connsiteY6" fmla="*/ 42142 h 1888674"/>
              <a:gd name="connsiteX7" fmla="*/ 843318 w 1862160"/>
              <a:gd name="connsiteY7" fmla="*/ 0 h 1888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62160" h="1888674">
                <a:moveTo>
                  <a:pt x="843318" y="0"/>
                </a:moveTo>
                <a:lnTo>
                  <a:pt x="1682013" y="838695"/>
                </a:lnTo>
                <a:cubicBezTo>
                  <a:pt x="1922209" y="1078891"/>
                  <a:pt x="1922209" y="1468330"/>
                  <a:pt x="1682013" y="1708527"/>
                </a:cubicBezTo>
                <a:cubicBezTo>
                  <a:pt x="1441816" y="1948724"/>
                  <a:pt x="1052377" y="1948724"/>
                  <a:pt x="812180" y="1708527"/>
                </a:cubicBezTo>
                <a:lnTo>
                  <a:pt x="0" y="896347"/>
                </a:lnTo>
                <a:lnTo>
                  <a:pt x="79922" y="884149"/>
                </a:lnTo>
                <a:cubicBezTo>
                  <a:pt x="485970" y="801060"/>
                  <a:pt x="798600" y="461516"/>
                  <a:pt x="841190" y="42142"/>
                </a:cubicBezTo>
                <a:lnTo>
                  <a:pt x="843318" y="0"/>
                </a:lnTo>
                <a:close/>
              </a:path>
            </a:pathLst>
          </a:custGeom>
          <a:solidFill>
            <a:schemeClr val="accent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437" tIns="45718" rIns="91437" bIns="45718" rtlCol="0" anchor="ctr"/>
          <a:lstStyle/>
          <a:p>
            <a:pPr algn="ctr" defTabSz="914353">
              <a:defRPr/>
            </a:pPr>
            <a:endParaRPr lang="zh-CN" altLang="en-US" sz="1778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任意多边形 66"/>
          <p:cNvSpPr/>
          <p:nvPr/>
        </p:nvSpPr>
        <p:spPr>
          <a:xfrm>
            <a:off x="3338500" y="2753949"/>
            <a:ext cx="1227723" cy="1208811"/>
          </a:xfrm>
          <a:custGeom>
            <a:avLst/>
            <a:gdLst>
              <a:gd name="connsiteX0" fmla="*/ 979371 w 1878030"/>
              <a:gd name="connsiteY0" fmla="*/ 0 h 1849202"/>
              <a:gd name="connsiteX1" fmla="*/ 991195 w 1878030"/>
              <a:gd name="connsiteY1" fmla="*/ 77475 h 1849202"/>
              <a:gd name="connsiteX2" fmla="*/ 1833202 w 1878030"/>
              <a:gd name="connsiteY2" fmla="*/ 838743 h 1849202"/>
              <a:gd name="connsiteX3" fmla="*/ 1878030 w 1878030"/>
              <a:gd name="connsiteY3" fmla="*/ 841007 h 1849202"/>
              <a:gd name="connsiteX4" fmla="*/ 1049980 w 1878030"/>
              <a:gd name="connsiteY4" fmla="*/ 1669055 h 1849202"/>
              <a:gd name="connsiteX5" fmla="*/ 180148 w 1878030"/>
              <a:gd name="connsiteY5" fmla="*/ 1669055 h 1849202"/>
              <a:gd name="connsiteX6" fmla="*/ 0 w 1878030"/>
              <a:gd name="connsiteY6" fmla="*/ 1234138 h 1849202"/>
              <a:gd name="connsiteX7" fmla="*/ 180148 w 1878030"/>
              <a:gd name="connsiteY7" fmla="*/ 799223 h 1849202"/>
              <a:gd name="connsiteX8" fmla="*/ 979371 w 1878030"/>
              <a:gd name="connsiteY8" fmla="*/ 0 h 1849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8030" h="1849202">
                <a:moveTo>
                  <a:pt x="979371" y="0"/>
                </a:moveTo>
                <a:lnTo>
                  <a:pt x="991195" y="77475"/>
                </a:lnTo>
                <a:cubicBezTo>
                  <a:pt x="1074285" y="483523"/>
                  <a:pt x="1413828" y="796153"/>
                  <a:pt x="1833202" y="838743"/>
                </a:cubicBezTo>
                <a:lnTo>
                  <a:pt x="1878030" y="841007"/>
                </a:lnTo>
                <a:lnTo>
                  <a:pt x="1049980" y="1669055"/>
                </a:lnTo>
                <a:cubicBezTo>
                  <a:pt x="809784" y="1909252"/>
                  <a:pt x="420345" y="1909252"/>
                  <a:pt x="180148" y="1669055"/>
                </a:cubicBezTo>
                <a:cubicBezTo>
                  <a:pt x="60049" y="1548956"/>
                  <a:pt x="1" y="1391548"/>
                  <a:pt x="0" y="1234138"/>
                </a:cubicBezTo>
                <a:cubicBezTo>
                  <a:pt x="1" y="1076730"/>
                  <a:pt x="60049" y="919321"/>
                  <a:pt x="180148" y="799223"/>
                </a:cubicBezTo>
                <a:lnTo>
                  <a:pt x="979371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437" tIns="45718" rIns="91437" bIns="45718" rtlCol="0" anchor="ctr"/>
          <a:lstStyle/>
          <a:p>
            <a:pPr algn="ctr" defTabSz="914353">
              <a:defRPr/>
            </a:pPr>
            <a:endParaRPr lang="zh-CN" altLang="en-US" sz="1778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任意多边形 70"/>
          <p:cNvSpPr/>
          <p:nvPr/>
        </p:nvSpPr>
        <p:spPr>
          <a:xfrm>
            <a:off x="3953667" y="2694798"/>
            <a:ext cx="647390" cy="631568"/>
          </a:xfrm>
          <a:custGeom>
            <a:avLst/>
            <a:gdLst>
              <a:gd name="connsiteX0" fmla="*/ 0 w 990303"/>
              <a:gd name="connsiteY0" fmla="*/ 0 h 966152"/>
              <a:gd name="connsiteX1" fmla="*/ 391212 w 990303"/>
              <a:gd name="connsiteY1" fmla="*/ 0 h 966152"/>
              <a:gd name="connsiteX2" fmla="*/ 400871 w 990303"/>
              <a:gd name="connsiteY2" fmla="*/ 95820 h 966152"/>
              <a:gd name="connsiteX3" fmla="*/ 990303 w 990303"/>
              <a:gd name="connsiteY3" fmla="*/ 576220 h 966152"/>
              <a:gd name="connsiteX4" fmla="*/ 990303 w 990303"/>
              <a:gd name="connsiteY4" fmla="*/ 966152 h 966152"/>
              <a:gd name="connsiteX5" fmla="*/ 3835 w 990303"/>
              <a:gd name="connsiteY5" fmla="*/ 75949 h 966152"/>
              <a:gd name="connsiteX6" fmla="*/ 0 w 990303"/>
              <a:gd name="connsiteY6" fmla="*/ 0 h 9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0303" h="966152">
                <a:moveTo>
                  <a:pt x="0" y="0"/>
                </a:moveTo>
                <a:lnTo>
                  <a:pt x="391212" y="0"/>
                </a:lnTo>
                <a:lnTo>
                  <a:pt x="400871" y="95820"/>
                </a:lnTo>
                <a:cubicBezTo>
                  <a:pt x="456974" y="369984"/>
                  <a:pt x="699554" y="576220"/>
                  <a:pt x="990303" y="576220"/>
                </a:cubicBezTo>
                <a:lnTo>
                  <a:pt x="990303" y="966152"/>
                </a:lnTo>
                <a:cubicBezTo>
                  <a:pt x="476893" y="966152"/>
                  <a:pt x="54615" y="575963"/>
                  <a:pt x="3835" y="7594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 prstMaterial="softEdge"/>
        </p:spPr>
        <p:txBody>
          <a:bodyPr lIns="91437" tIns="45718" rIns="91437" bIns="45718" rtlCol="0" anchor="ctr"/>
          <a:lstStyle/>
          <a:p>
            <a:pPr algn="ctr" defTabSz="914353"/>
            <a:endParaRPr lang="zh-CN" altLang="en-US" sz="1778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任意多边形 71"/>
          <p:cNvSpPr/>
          <p:nvPr/>
        </p:nvSpPr>
        <p:spPr>
          <a:xfrm>
            <a:off x="3952828" y="2029978"/>
            <a:ext cx="648229" cy="664821"/>
          </a:xfrm>
          <a:custGeom>
            <a:avLst/>
            <a:gdLst>
              <a:gd name="connsiteX0" fmla="*/ 991587 w 991587"/>
              <a:gd name="connsiteY0" fmla="*/ 0 h 1017022"/>
              <a:gd name="connsiteX1" fmla="*/ 991587 w 991587"/>
              <a:gd name="connsiteY1" fmla="*/ 389932 h 1017022"/>
              <a:gd name="connsiteX2" fmla="*/ 389932 w 991587"/>
              <a:gd name="connsiteY2" fmla="*/ 991587 h 1017022"/>
              <a:gd name="connsiteX3" fmla="*/ 392496 w 991587"/>
              <a:gd name="connsiteY3" fmla="*/ 1017022 h 1017022"/>
              <a:gd name="connsiteX4" fmla="*/ 1284 w 991587"/>
              <a:gd name="connsiteY4" fmla="*/ 1017022 h 1017022"/>
              <a:gd name="connsiteX5" fmla="*/ 0 w 991587"/>
              <a:gd name="connsiteY5" fmla="*/ 991587 h 1017022"/>
              <a:gd name="connsiteX6" fmla="*/ 991587 w 991587"/>
              <a:gd name="connsiteY6" fmla="*/ 0 h 1017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1587" h="1017022">
                <a:moveTo>
                  <a:pt x="991587" y="0"/>
                </a:moveTo>
                <a:lnTo>
                  <a:pt x="991587" y="389932"/>
                </a:lnTo>
                <a:cubicBezTo>
                  <a:pt x="659302" y="389932"/>
                  <a:pt x="389932" y="659302"/>
                  <a:pt x="389932" y="991587"/>
                </a:cubicBezTo>
                <a:lnTo>
                  <a:pt x="392496" y="1017022"/>
                </a:lnTo>
                <a:lnTo>
                  <a:pt x="1284" y="1017022"/>
                </a:lnTo>
                <a:lnTo>
                  <a:pt x="0" y="991587"/>
                </a:lnTo>
                <a:cubicBezTo>
                  <a:pt x="0" y="443949"/>
                  <a:pt x="443949" y="0"/>
                  <a:pt x="991587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 prstMaterial="softEdge"/>
        </p:spPr>
        <p:txBody>
          <a:bodyPr lIns="91437" tIns="45718" rIns="91437" bIns="45718" rtlCol="0" anchor="ctr"/>
          <a:lstStyle/>
          <a:p>
            <a:pPr algn="ctr" defTabSz="914353">
              <a:defRPr/>
            </a:pPr>
            <a:endParaRPr lang="zh-CN" altLang="en-US" sz="1778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任意多边形 72"/>
          <p:cNvSpPr/>
          <p:nvPr/>
        </p:nvSpPr>
        <p:spPr>
          <a:xfrm>
            <a:off x="4601056" y="2694798"/>
            <a:ext cx="647390" cy="631568"/>
          </a:xfrm>
          <a:custGeom>
            <a:avLst/>
            <a:gdLst>
              <a:gd name="connsiteX0" fmla="*/ 599091 w 990303"/>
              <a:gd name="connsiteY0" fmla="*/ 0 h 966152"/>
              <a:gd name="connsiteX1" fmla="*/ 990303 w 990303"/>
              <a:gd name="connsiteY1" fmla="*/ 0 h 966152"/>
              <a:gd name="connsiteX2" fmla="*/ 986468 w 990303"/>
              <a:gd name="connsiteY2" fmla="*/ 75949 h 966152"/>
              <a:gd name="connsiteX3" fmla="*/ 0 w 990303"/>
              <a:gd name="connsiteY3" fmla="*/ 966152 h 966152"/>
              <a:gd name="connsiteX4" fmla="*/ 0 w 990303"/>
              <a:gd name="connsiteY4" fmla="*/ 576220 h 966152"/>
              <a:gd name="connsiteX5" fmla="*/ 589432 w 990303"/>
              <a:gd name="connsiteY5" fmla="*/ 95820 h 966152"/>
              <a:gd name="connsiteX6" fmla="*/ 599091 w 990303"/>
              <a:gd name="connsiteY6" fmla="*/ 0 h 9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0303" h="966152">
                <a:moveTo>
                  <a:pt x="599091" y="0"/>
                </a:moveTo>
                <a:lnTo>
                  <a:pt x="990303" y="0"/>
                </a:lnTo>
                <a:lnTo>
                  <a:pt x="986468" y="75949"/>
                </a:lnTo>
                <a:cubicBezTo>
                  <a:pt x="935689" y="575963"/>
                  <a:pt x="513411" y="966152"/>
                  <a:pt x="0" y="966152"/>
                </a:cubicBezTo>
                <a:lnTo>
                  <a:pt x="0" y="576220"/>
                </a:lnTo>
                <a:cubicBezTo>
                  <a:pt x="290750" y="576220"/>
                  <a:pt x="533330" y="369984"/>
                  <a:pt x="589432" y="95820"/>
                </a:cubicBezTo>
                <a:lnTo>
                  <a:pt x="59909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 prstMaterial="softEdge"/>
        </p:spPr>
        <p:txBody>
          <a:bodyPr lIns="91437" tIns="45718" rIns="91437" bIns="45718" rtlCol="0" anchor="ctr"/>
          <a:lstStyle/>
          <a:p>
            <a:pPr algn="ctr" defTabSz="914353"/>
            <a:endParaRPr lang="zh-CN" altLang="en-US" sz="1778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任意多边形 73"/>
          <p:cNvSpPr/>
          <p:nvPr/>
        </p:nvSpPr>
        <p:spPr>
          <a:xfrm>
            <a:off x="4601057" y="2029978"/>
            <a:ext cx="648229" cy="664821"/>
          </a:xfrm>
          <a:custGeom>
            <a:avLst/>
            <a:gdLst>
              <a:gd name="connsiteX0" fmla="*/ 0 w 991587"/>
              <a:gd name="connsiteY0" fmla="*/ 0 h 1017022"/>
              <a:gd name="connsiteX1" fmla="*/ 991587 w 991587"/>
              <a:gd name="connsiteY1" fmla="*/ 991587 h 1017022"/>
              <a:gd name="connsiteX2" fmla="*/ 990303 w 991587"/>
              <a:gd name="connsiteY2" fmla="*/ 1017022 h 1017022"/>
              <a:gd name="connsiteX3" fmla="*/ 599091 w 991587"/>
              <a:gd name="connsiteY3" fmla="*/ 1017022 h 1017022"/>
              <a:gd name="connsiteX4" fmla="*/ 601655 w 991587"/>
              <a:gd name="connsiteY4" fmla="*/ 991587 h 1017022"/>
              <a:gd name="connsiteX5" fmla="*/ 0 w 991587"/>
              <a:gd name="connsiteY5" fmla="*/ 389932 h 1017022"/>
              <a:gd name="connsiteX6" fmla="*/ 0 w 991587"/>
              <a:gd name="connsiteY6" fmla="*/ 0 h 1017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1587" h="1017022">
                <a:moveTo>
                  <a:pt x="0" y="0"/>
                </a:moveTo>
                <a:cubicBezTo>
                  <a:pt x="547638" y="0"/>
                  <a:pt x="991587" y="443949"/>
                  <a:pt x="991587" y="991587"/>
                </a:cubicBezTo>
                <a:lnTo>
                  <a:pt x="990303" y="1017022"/>
                </a:lnTo>
                <a:lnTo>
                  <a:pt x="599091" y="1017022"/>
                </a:lnTo>
                <a:lnTo>
                  <a:pt x="601655" y="991587"/>
                </a:lnTo>
                <a:cubicBezTo>
                  <a:pt x="601655" y="659302"/>
                  <a:pt x="332285" y="389932"/>
                  <a:pt x="0" y="38993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 prstMaterial="softEdge"/>
        </p:spPr>
        <p:txBody>
          <a:bodyPr lIns="91437" tIns="45718" rIns="91437" bIns="45718" rtlCol="0" anchor="ctr"/>
          <a:lstStyle/>
          <a:p>
            <a:pPr algn="ctr" defTabSz="914353">
              <a:defRPr/>
            </a:pPr>
            <a:endParaRPr lang="zh-CN" altLang="en-US" sz="1778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301894" y="1723352"/>
            <a:ext cx="1927589" cy="553994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pPr lvl="0"/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079828" y="1412181"/>
            <a:ext cx="1149668" cy="311171"/>
          </a:xfrm>
          <a:prstGeom prst="rect">
            <a:avLst/>
          </a:prstGeom>
        </p:spPr>
        <p:txBody>
          <a:bodyPr wrap="none" lIns="91437" tIns="45718" rIns="91437" bIns="45718">
            <a:spAutoFit/>
          </a:bodyPr>
          <a:lstStyle/>
          <a:p>
            <a:pPr algn="r"/>
            <a:r>
              <a:rPr lang="en-US" altLang="zh-CN" sz="1422" dirty="0" err="1" smtClean="0">
                <a:solidFill>
                  <a:schemeClr val="accent1"/>
                </a:solidFill>
                <a:latin typeface="方正兰亭黑_GBK"/>
                <a:ea typeface="方正兰亭黑_GBK"/>
              </a:rPr>
              <a:t>Ứng</a:t>
            </a:r>
            <a:r>
              <a:rPr lang="en-US" altLang="zh-CN" sz="1422" dirty="0" smtClean="0">
                <a:solidFill>
                  <a:schemeClr val="accent1"/>
                </a:solidFill>
                <a:latin typeface="方正兰亭黑_GBK"/>
                <a:ea typeface="方正兰亭黑_GBK"/>
              </a:rPr>
              <a:t> </a:t>
            </a:r>
            <a:r>
              <a:rPr lang="en-US" altLang="zh-CN" sz="1422" dirty="0" err="1" smtClean="0">
                <a:solidFill>
                  <a:schemeClr val="accent1"/>
                </a:solidFill>
                <a:latin typeface="方正兰亭黑_GBK"/>
                <a:ea typeface="方正兰亭黑_GBK"/>
              </a:rPr>
              <a:t>dụng</a:t>
            </a:r>
            <a:r>
              <a:rPr lang="en-US" altLang="zh-CN" sz="1422" dirty="0" smtClean="0">
                <a:solidFill>
                  <a:schemeClr val="accent1"/>
                </a:solidFill>
                <a:latin typeface="方正兰亭黑_GBK"/>
                <a:ea typeface="方正兰亭黑_GBK"/>
              </a:rPr>
              <a:t> 1</a:t>
            </a:r>
            <a:endParaRPr lang="zh-CN" altLang="en-US" sz="1067" dirty="0">
              <a:solidFill>
                <a:schemeClr val="accent1"/>
              </a:solidFill>
              <a:ea typeface="微软雅黑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301894" y="3326367"/>
            <a:ext cx="1927589" cy="784826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Quản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lý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thông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tin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và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quản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lý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thuận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lợi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400" dirty="0" smtClean="0">
                <a:solidFill>
                  <a:schemeClr val="tx2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. </a:t>
            </a:r>
            <a:endParaRPr lang="zh-CN" altLang="en-US" sz="1400" dirty="0">
              <a:solidFill>
                <a:schemeClr val="tx2"/>
              </a:solidFill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079815" y="3147448"/>
            <a:ext cx="1149669" cy="311171"/>
          </a:xfrm>
          <a:prstGeom prst="rect">
            <a:avLst/>
          </a:prstGeom>
        </p:spPr>
        <p:txBody>
          <a:bodyPr wrap="none" lIns="91437" tIns="45718" rIns="91437" bIns="45718">
            <a:spAutoFit/>
          </a:bodyPr>
          <a:lstStyle/>
          <a:p>
            <a:pPr algn="r"/>
            <a:r>
              <a:rPr lang="en-US" altLang="zh-CN" sz="1422" dirty="0" err="1" smtClean="0">
                <a:solidFill>
                  <a:schemeClr val="accent3"/>
                </a:solidFill>
                <a:latin typeface="方正兰亭黑_GBK"/>
                <a:ea typeface="微软雅黑"/>
              </a:rPr>
              <a:t>Ứng</a:t>
            </a:r>
            <a:r>
              <a:rPr lang="en-US" altLang="zh-CN" sz="1422" dirty="0" smtClean="0">
                <a:solidFill>
                  <a:schemeClr val="accent3"/>
                </a:solidFill>
                <a:latin typeface="方正兰亭黑_GBK"/>
                <a:ea typeface="微软雅黑"/>
              </a:rPr>
              <a:t> </a:t>
            </a:r>
            <a:r>
              <a:rPr lang="en-US" altLang="zh-CN" sz="1422" dirty="0" err="1" smtClean="0">
                <a:solidFill>
                  <a:schemeClr val="accent3"/>
                </a:solidFill>
                <a:latin typeface="方正兰亭黑_GBK"/>
                <a:ea typeface="微软雅黑"/>
              </a:rPr>
              <a:t>dụng</a:t>
            </a:r>
            <a:r>
              <a:rPr lang="en-US" altLang="zh-CN" sz="1422" dirty="0" smtClean="0">
                <a:solidFill>
                  <a:schemeClr val="accent3"/>
                </a:solidFill>
                <a:latin typeface="方正兰亭黑_GBK"/>
                <a:ea typeface="微软雅黑"/>
              </a:rPr>
              <a:t> 3</a:t>
            </a:r>
            <a:endParaRPr lang="zh-CN" altLang="en-US" sz="1067" dirty="0">
              <a:solidFill>
                <a:schemeClr val="accent3"/>
              </a:solidFill>
              <a:ea typeface="微软雅黑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964998" y="1572938"/>
            <a:ext cx="1927589" cy="743341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Áp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dụng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thực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tế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trên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đời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sống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hàng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ngày</a:t>
            </a:r>
            <a:r>
              <a:rPr lang="en-US" altLang="zh-CN" sz="1500" b="1" dirty="0" smtClean="0">
                <a:solidFill>
                  <a:schemeClr val="tx2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. </a:t>
            </a:r>
            <a:endParaRPr lang="zh-CN" altLang="en-US" sz="1500" b="1" dirty="0">
              <a:solidFill>
                <a:schemeClr val="tx2"/>
              </a:solidFill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964999" y="1394019"/>
            <a:ext cx="1156080" cy="311171"/>
          </a:xfrm>
          <a:prstGeom prst="rect">
            <a:avLst/>
          </a:prstGeom>
        </p:spPr>
        <p:txBody>
          <a:bodyPr wrap="none" lIns="91437" tIns="45718" rIns="91437" bIns="45718">
            <a:spAutoFit/>
          </a:bodyPr>
          <a:lstStyle/>
          <a:p>
            <a:r>
              <a:rPr lang="en-US" altLang="zh-CN" sz="1422" dirty="0" err="1" smtClean="0">
                <a:solidFill>
                  <a:schemeClr val="accent2">
                    <a:lumMod val="75000"/>
                  </a:schemeClr>
                </a:solidFill>
                <a:latin typeface="方正兰亭黑_GBK"/>
                <a:ea typeface="方正兰亭黑_GBK"/>
              </a:rPr>
              <a:t>Úng</a:t>
            </a:r>
            <a:r>
              <a:rPr lang="en-US" altLang="zh-CN" sz="1422" dirty="0" smtClean="0">
                <a:solidFill>
                  <a:schemeClr val="accent2">
                    <a:lumMod val="75000"/>
                  </a:schemeClr>
                </a:solidFill>
                <a:latin typeface="方正兰亭黑_GBK"/>
                <a:ea typeface="方正兰亭黑_GBK"/>
              </a:rPr>
              <a:t> </a:t>
            </a:r>
            <a:r>
              <a:rPr lang="en-US" altLang="zh-CN" sz="1422" dirty="0" err="1" smtClean="0">
                <a:solidFill>
                  <a:schemeClr val="accent2">
                    <a:lumMod val="75000"/>
                  </a:schemeClr>
                </a:solidFill>
                <a:latin typeface="方正兰亭黑_GBK"/>
                <a:ea typeface="方正兰亭黑_GBK"/>
              </a:rPr>
              <a:t>Dụng</a:t>
            </a:r>
            <a:r>
              <a:rPr lang="en-US" altLang="zh-CN" sz="1422" dirty="0">
                <a:solidFill>
                  <a:schemeClr val="accent2">
                    <a:lumMod val="75000"/>
                  </a:schemeClr>
                </a:solidFill>
                <a:latin typeface="方正兰亭黑_GBK"/>
                <a:ea typeface="方正兰亭黑_GBK"/>
              </a:rPr>
              <a:t> </a:t>
            </a:r>
            <a:r>
              <a:rPr lang="en-US" altLang="zh-CN" sz="1422" dirty="0" smtClean="0">
                <a:solidFill>
                  <a:schemeClr val="accent2">
                    <a:lumMod val="75000"/>
                  </a:schemeClr>
                </a:solidFill>
                <a:latin typeface="方正兰亭黑_GBK"/>
                <a:ea typeface="方正兰亭黑_GBK"/>
              </a:rPr>
              <a:t>2</a:t>
            </a:r>
            <a:endParaRPr lang="zh-CN" altLang="en-US" sz="1067" dirty="0">
              <a:solidFill>
                <a:schemeClr val="accent2">
                  <a:lumMod val="75000"/>
                </a:schemeClr>
              </a:solidFill>
              <a:ea typeface="微软雅黑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964998" y="3308205"/>
            <a:ext cx="1927589" cy="1089590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Đáp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án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vào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đúng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nhu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cầu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của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xã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hội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hóa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</a:t>
            </a:r>
            <a:r>
              <a:rPr lang="en-US" altLang="zh-CN" sz="1500" b="1" dirty="0" err="1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hiện</a:t>
            </a:r>
            <a:r>
              <a:rPr lang="en-US" altLang="zh-CN" sz="1500" b="1" dirty="0" smtClean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nay. </a:t>
            </a:r>
            <a:endParaRPr lang="zh-CN" altLang="en-US" sz="1500" b="1" dirty="0"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964999" y="3129286"/>
            <a:ext cx="1180125" cy="311171"/>
          </a:xfrm>
          <a:prstGeom prst="rect">
            <a:avLst/>
          </a:prstGeom>
        </p:spPr>
        <p:txBody>
          <a:bodyPr wrap="none" lIns="91437" tIns="45718" rIns="91437" bIns="45718">
            <a:spAutoFit/>
          </a:bodyPr>
          <a:lstStyle/>
          <a:p>
            <a:r>
              <a:rPr lang="en-US" altLang="zh-CN" sz="1422" dirty="0" err="1" smtClean="0">
                <a:solidFill>
                  <a:schemeClr val="accent4"/>
                </a:solidFill>
                <a:latin typeface="方正兰亭黑_GBK"/>
                <a:ea typeface="方正兰亭黑_GBK"/>
              </a:rPr>
              <a:t>Ứng</a:t>
            </a:r>
            <a:r>
              <a:rPr lang="en-US" altLang="zh-CN" sz="1422" dirty="0" smtClean="0">
                <a:solidFill>
                  <a:schemeClr val="accent4"/>
                </a:solidFill>
                <a:latin typeface="方正兰亭黑_GBK"/>
                <a:ea typeface="方正兰亭黑_GBK"/>
              </a:rPr>
              <a:t> </a:t>
            </a:r>
            <a:r>
              <a:rPr lang="en-US" altLang="zh-CN" sz="1422" dirty="0" err="1" smtClean="0">
                <a:solidFill>
                  <a:schemeClr val="accent4"/>
                </a:solidFill>
                <a:latin typeface="方正兰亭黑_GBK"/>
                <a:ea typeface="方正兰亭黑_GBK"/>
              </a:rPr>
              <a:t>Dụng</a:t>
            </a:r>
            <a:r>
              <a:rPr lang="en-US" altLang="zh-CN" sz="1422" dirty="0" smtClean="0">
                <a:solidFill>
                  <a:schemeClr val="accent4"/>
                </a:solidFill>
                <a:latin typeface="方正兰亭黑_GBK"/>
                <a:ea typeface="方正兰亭黑_GBK"/>
              </a:rPr>
              <a:t> 4</a:t>
            </a:r>
            <a:endParaRPr lang="zh-CN" altLang="en-US" sz="1067" dirty="0">
              <a:solidFill>
                <a:schemeClr val="accent4"/>
              </a:solidFill>
              <a:ea typeface="微软雅黑"/>
            </a:endParaRPr>
          </a:p>
        </p:txBody>
      </p:sp>
      <p:sp>
        <p:nvSpPr>
          <p:cNvPr id="26" name="AutoShape 4"/>
          <p:cNvSpPr/>
          <p:nvPr/>
        </p:nvSpPr>
        <p:spPr bwMode="auto">
          <a:xfrm>
            <a:off x="3553082" y="1585526"/>
            <a:ext cx="347663" cy="34923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7428" y="17466"/>
                </a:moveTo>
                <a:cubicBezTo>
                  <a:pt x="16669" y="16923"/>
                  <a:pt x="15846" y="16465"/>
                  <a:pt x="14963" y="16121"/>
                </a:cubicBezTo>
                <a:cubicBezTo>
                  <a:pt x="15595" y="14609"/>
                  <a:pt x="15967" y="12928"/>
                  <a:pt x="16010" y="11148"/>
                </a:cubicBezTo>
                <a:lnTo>
                  <a:pt x="20188" y="11148"/>
                </a:lnTo>
                <a:cubicBezTo>
                  <a:pt x="20097" y="13612"/>
                  <a:pt x="19065" y="15838"/>
                  <a:pt x="17428" y="17466"/>
                </a:cubicBezTo>
                <a:moveTo>
                  <a:pt x="1411" y="11148"/>
                </a:moveTo>
                <a:lnTo>
                  <a:pt x="5589" y="11148"/>
                </a:lnTo>
                <a:cubicBezTo>
                  <a:pt x="5632" y="12928"/>
                  <a:pt x="6004" y="14609"/>
                  <a:pt x="6636" y="16121"/>
                </a:cubicBezTo>
                <a:cubicBezTo>
                  <a:pt x="5753" y="16465"/>
                  <a:pt x="4931" y="16923"/>
                  <a:pt x="4171" y="17466"/>
                </a:cubicBezTo>
                <a:cubicBezTo>
                  <a:pt x="2534" y="15838"/>
                  <a:pt x="1502" y="13612"/>
                  <a:pt x="1411" y="11148"/>
                </a:cubicBezTo>
                <a:moveTo>
                  <a:pt x="3785" y="4553"/>
                </a:moveTo>
                <a:cubicBezTo>
                  <a:pt x="4579" y="5170"/>
                  <a:pt x="5448" y="5691"/>
                  <a:pt x="6388" y="6084"/>
                </a:cubicBezTo>
                <a:cubicBezTo>
                  <a:pt x="5901" y="7433"/>
                  <a:pt x="5627" y="8908"/>
                  <a:pt x="5589" y="10451"/>
                </a:cubicBezTo>
                <a:lnTo>
                  <a:pt x="1411" y="10451"/>
                </a:lnTo>
                <a:cubicBezTo>
                  <a:pt x="1494" y="8190"/>
                  <a:pt x="2376" y="6135"/>
                  <a:pt x="3785" y="4553"/>
                </a:cubicBezTo>
                <a:moveTo>
                  <a:pt x="11148" y="10451"/>
                </a:moveTo>
                <a:lnTo>
                  <a:pt x="11148" y="6950"/>
                </a:lnTo>
                <a:cubicBezTo>
                  <a:pt x="12339" y="6913"/>
                  <a:pt x="13484" y="6696"/>
                  <a:pt x="14558" y="6324"/>
                </a:cubicBezTo>
                <a:cubicBezTo>
                  <a:pt x="15018" y="7598"/>
                  <a:pt x="15276" y="8992"/>
                  <a:pt x="15314" y="10451"/>
                </a:cubicBezTo>
                <a:cubicBezTo>
                  <a:pt x="15314" y="10451"/>
                  <a:pt x="11148" y="10451"/>
                  <a:pt x="11148" y="10451"/>
                </a:cubicBezTo>
                <a:close/>
                <a:moveTo>
                  <a:pt x="14311" y="15882"/>
                </a:moveTo>
                <a:cubicBezTo>
                  <a:pt x="13309" y="15559"/>
                  <a:pt x="12247" y="15380"/>
                  <a:pt x="11148" y="15346"/>
                </a:cubicBezTo>
                <a:lnTo>
                  <a:pt x="11148" y="11148"/>
                </a:lnTo>
                <a:lnTo>
                  <a:pt x="15314" y="11148"/>
                </a:lnTo>
                <a:cubicBezTo>
                  <a:pt x="15270" y="12844"/>
                  <a:pt x="14914" y="14445"/>
                  <a:pt x="14311" y="15882"/>
                </a:cubicBezTo>
                <a:moveTo>
                  <a:pt x="14683" y="16757"/>
                </a:moveTo>
                <a:cubicBezTo>
                  <a:pt x="15476" y="17063"/>
                  <a:pt x="16218" y="17466"/>
                  <a:pt x="16904" y="17941"/>
                </a:cubicBezTo>
                <a:cubicBezTo>
                  <a:pt x="15632" y="19031"/>
                  <a:pt x="14067" y="19781"/>
                  <a:pt x="12344" y="20068"/>
                </a:cubicBezTo>
                <a:cubicBezTo>
                  <a:pt x="13280" y="19136"/>
                  <a:pt x="14076" y="18017"/>
                  <a:pt x="14683" y="16757"/>
                </a:cubicBezTo>
                <a:moveTo>
                  <a:pt x="11148" y="20188"/>
                </a:moveTo>
                <a:lnTo>
                  <a:pt x="11148" y="16043"/>
                </a:lnTo>
                <a:cubicBezTo>
                  <a:pt x="12146" y="16075"/>
                  <a:pt x="13113" y="16231"/>
                  <a:pt x="14025" y="16516"/>
                </a:cubicBezTo>
                <a:cubicBezTo>
                  <a:pt x="13314" y="17970"/>
                  <a:pt x="12343" y="19223"/>
                  <a:pt x="11185" y="20186"/>
                </a:cubicBezTo>
                <a:cubicBezTo>
                  <a:pt x="11185" y="20186"/>
                  <a:pt x="11148" y="20188"/>
                  <a:pt x="11148" y="20188"/>
                </a:cubicBezTo>
                <a:close/>
                <a:moveTo>
                  <a:pt x="9255" y="20068"/>
                </a:moveTo>
                <a:cubicBezTo>
                  <a:pt x="7532" y="19781"/>
                  <a:pt x="5967" y="19031"/>
                  <a:pt x="4695" y="17941"/>
                </a:cubicBezTo>
                <a:cubicBezTo>
                  <a:pt x="5381" y="17466"/>
                  <a:pt x="6123" y="17063"/>
                  <a:pt x="6916" y="16757"/>
                </a:cubicBezTo>
                <a:cubicBezTo>
                  <a:pt x="7523" y="18017"/>
                  <a:pt x="8319" y="19136"/>
                  <a:pt x="9255" y="20068"/>
                </a:cubicBezTo>
                <a:moveTo>
                  <a:pt x="10451" y="11148"/>
                </a:moveTo>
                <a:lnTo>
                  <a:pt x="10451" y="15346"/>
                </a:lnTo>
                <a:cubicBezTo>
                  <a:pt x="9352" y="15380"/>
                  <a:pt x="8290" y="15559"/>
                  <a:pt x="7288" y="15882"/>
                </a:cubicBezTo>
                <a:cubicBezTo>
                  <a:pt x="6685" y="14445"/>
                  <a:pt x="6329" y="12844"/>
                  <a:pt x="6285" y="11148"/>
                </a:cubicBezTo>
                <a:cubicBezTo>
                  <a:pt x="6285" y="11148"/>
                  <a:pt x="10451" y="11148"/>
                  <a:pt x="10451" y="11148"/>
                </a:cubicBezTo>
                <a:close/>
                <a:moveTo>
                  <a:pt x="7041" y="6324"/>
                </a:moveTo>
                <a:cubicBezTo>
                  <a:pt x="8115" y="6696"/>
                  <a:pt x="9260" y="6913"/>
                  <a:pt x="10451" y="6950"/>
                </a:cubicBezTo>
                <a:lnTo>
                  <a:pt x="10451" y="10451"/>
                </a:lnTo>
                <a:lnTo>
                  <a:pt x="6285" y="10451"/>
                </a:lnTo>
                <a:cubicBezTo>
                  <a:pt x="6324" y="8992"/>
                  <a:pt x="6581" y="7598"/>
                  <a:pt x="7041" y="6324"/>
                </a:cubicBezTo>
                <a:moveTo>
                  <a:pt x="6651" y="5442"/>
                </a:moveTo>
                <a:cubicBezTo>
                  <a:pt x="5790" y="5084"/>
                  <a:pt x="4993" y="4609"/>
                  <a:pt x="4263" y="4050"/>
                </a:cubicBezTo>
                <a:cubicBezTo>
                  <a:pt x="5606" y="2749"/>
                  <a:pt x="7332" y="1851"/>
                  <a:pt x="9255" y="1531"/>
                </a:cubicBezTo>
                <a:cubicBezTo>
                  <a:pt x="8175" y="2610"/>
                  <a:pt x="7286" y="3939"/>
                  <a:pt x="6651" y="5442"/>
                </a:cubicBezTo>
                <a:moveTo>
                  <a:pt x="10451" y="1411"/>
                </a:moveTo>
                <a:lnTo>
                  <a:pt x="10451" y="6253"/>
                </a:lnTo>
                <a:cubicBezTo>
                  <a:pt x="9352" y="6217"/>
                  <a:pt x="8296" y="6021"/>
                  <a:pt x="7303" y="5681"/>
                </a:cubicBezTo>
                <a:cubicBezTo>
                  <a:pt x="8029" y="3972"/>
                  <a:pt x="9101" y="2507"/>
                  <a:pt x="10415" y="1413"/>
                </a:cubicBezTo>
                <a:cubicBezTo>
                  <a:pt x="10427" y="1412"/>
                  <a:pt x="10439" y="1411"/>
                  <a:pt x="10451" y="1411"/>
                </a:cubicBezTo>
                <a:moveTo>
                  <a:pt x="12344" y="1531"/>
                </a:moveTo>
                <a:cubicBezTo>
                  <a:pt x="14267" y="1851"/>
                  <a:pt x="15993" y="2749"/>
                  <a:pt x="17336" y="4050"/>
                </a:cubicBezTo>
                <a:cubicBezTo>
                  <a:pt x="16606" y="4609"/>
                  <a:pt x="15809" y="5084"/>
                  <a:pt x="14948" y="5442"/>
                </a:cubicBezTo>
                <a:cubicBezTo>
                  <a:pt x="14313" y="3939"/>
                  <a:pt x="13424" y="2610"/>
                  <a:pt x="12344" y="1531"/>
                </a:cubicBezTo>
                <a:moveTo>
                  <a:pt x="11184" y="1413"/>
                </a:moveTo>
                <a:cubicBezTo>
                  <a:pt x="12498" y="2507"/>
                  <a:pt x="13570" y="3972"/>
                  <a:pt x="14296" y="5681"/>
                </a:cubicBezTo>
                <a:cubicBezTo>
                  <a:pt x="13303" y="6021"/>
                  <a:pt x="12247" y="6217"/>
                  <a:pt x="11148" y="6253"/>
                </a:cubicBezTo>
                <a:lnTo>
                  <a:pt x="11148" y="1411"/>
                </a:lnTo>
                <a:cubicBezTo>
                  <a:pt x="11160" y="1411"/>
                  <a:pt x="11172" y="1412"/>
                  <a:pt x="11184" y="1413"/>
                </a:cubicBezTo>
                <a:moveTo>
                  <a:pt x="10414" y="20186"/>
                </a:moveTo>
                <a:cubicBezTo>
                  <a:pt x="9256" y="19223"/>
                  <a:pt x="8285" y="17970"/>
                  <a:pt x="7574" y="16516"/>
                </a:cubicBezTo>
                <a:cubicBezTo>
                  <a:pt x="8486" y="16231"/>
                  <a:pt x="9453" y="16075"/>
                  <a:pt x="10451" y="16043"/>
                </a:cubicBezTo>
                <a:lnTo>
                  <a:pt x="10451" y="20188"/>
                </a:lnTo>
                <a:cubicBezTo>
                  <a:pt x="10451" y="20188"/>
                  <a:pt x="10414" y="20186"/>
                  <a:pt x="10414" y="20186"/>
                </a:cubicBezTo>
                <a:close/>
                <a:moveTo>
                  <a:pt x="20188" y="10451"/>
                </a:moveTo>
                <a:lnTo>
                  <a:pt x="16010" y="10451"/>
                </a:lnTo>
                <a:cubicBezTo>
                  <a:pt x="15972" y="8908"/>
                  <a:pt x="15698" y="7433"/>
                  <a:pt x="15211" y="6084"/>
                </a:cubicBezTo>
                <a:cubicBezTo>
                  <a:pt x="16151" y="5691"/>
                  <a:pt x="17020" y="5170"/>
                  <a:pt x="17814" y="4553"/>
                </a:cubicBezTo>
                <a:cubicBezTo>
                  <a:pt x="19223" y="6135"/>
                  <a:pt x="20105" y="8190"/>
                  <a:pt x="20188" y="10451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lIns="19049" tIns="19049" rIns="19049" bIns="19049" anchor="ctr"/>
          <a:lstStyle/>
          <a:p>
            <a:pPr algn="ctr" defTabSz="228588">
              <a:defRPr/>
            </a:pPr>
            <a:endParaRPr lang="en-US" sz="1493" kern="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27" name="Group 112"/>
          <p:cNvGrpSpPr/>
          <p:nvPr/>
        </p:nvGrpSpPr>
        <p:grpSpPr>
          <a:xfrm>
            <a:off x="3616072" y="3294128"/>
            <a:ext cx="359779" cy="337045"/>
            <a:chOff x="5368132" y="3540125"/>
            <a:chExt cx="465138" cy="435769"/>
          </a:xfrm>
          <a:solidFill>
            <a:sysClr val="window" lastClr="FFFFFF"/>
          </a:solidFill>
        </p:grpSpPr>
        <p:sp>
          <p:nvSpPr>
            <p:cNvPr id="28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3547" tIns="13547" rIns="13547" bIns="13547" anchor="ctr"/>
            <a:lstStyle/>
            <a:p>
              <a:pPr algn="ctr" defTabSz="228588">
                <a:defRPr/>
              </a:pPr>
              <a:endParaRPr lang="en-US" sz="1493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9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3547" tIns="13547" rIns="13547" bIns="13547" anchor="ctr"/>
            <a:lstStyle/>
            <a:p>
              <a:pPr algn="ctr" defTabSz="228588">
                <a:defRPr/>
              </a:pPr>
              <a:endParaRPr lang="en-US" sz="1493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348087" y="1622883"/>
            <a:ext cx="246810" cy="359759"/>
            <a:chOff x="2528974" y="2863357"/>
            <a:chExt cx="246811" cy="359779"/>
          </a:xfrm>
          <a:solidFill>
            <a:sysClr val="window" lastClr="FFFFFF"/>
          </a:solidFill>
        </p:grpSpPr>
        <p:sp>
          <p:nvSpPr>
            <p:cNvPr id="31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3547" tIns="13547" rIns="13547" bIns="13547" anchor="ctr"/>
            <a:lstStyle/>
            <a:p>
              <a:pPr algn="ctr" defTabSz="228588">
                <a:defRPr/>
              </a:pPr>
              <a:endParaRPr lang="en-US" sz="1493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2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3547" tIns="13547" rIns="13547" bIns="13547" anchor="ctr"/>
            <a:lstStyle/>
            <a:p>
              <a:pPr algn="ctr" defTabSz="228588">
                <a:defRPr/>
              </a:pPr>
              <a:endParaRPr lang="en-US" sz="1493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5314330" y="3266437"/>
            <a:ext cx="269875" cy="358756"/>
            <a:chOff x="1798638" y="2859882"/>
            <a:chExt cx="269875" cy="358775"/>
          </a:xfrm>
        </p:grpSpPr>
        <p:sp>
          <p:nvSpPr>
            <p:cNvPr id="34" name="AutoShape 115"/>
            <p:cNvSpPr/>
            <p:nvPr/>
          </p:nvSpPr>
          <p:spPr bwMode="auto">
            <a:xfrm>
              <a:off x="1798638" y="2859882"/>
              <a:ext cx="269875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800" y="12825"/>
                  </a:moveTo>
                  <a:lnTo>
                    <a:pt x="19800" y="13500"/>
                  </a:lnTo>
                  <a:lnTo>
                    <a:pt x="19800" y="14850"/>
                  </a:lnTo>
                  <a:lnTo>
                    <a:pt x="19800" y="15525"/>
                  </a:lnTo>
                  <a:cubicBezTo>
                    <a:pt x="19800" y="18129"/>
                    <a:pt x="16972" y="20249"/>
                    <a:pt x="13499" y="20249"/>
                  </a:cubicBezTo>
                  <a:lnTo>
                    <a:pt x="8099" y="20249"/>
                  </a:lnTo>
                  <a:cubicBezTo>
                    <a:pt x="4627" y="20249"/>
                    <a:pt x="1800" y="18129"/>
                    <a:pt x="1800" y="15525"/>
                  </a:cubicBezTo>
                  <a:lnTo>
                    <a:pt x="1800" y="14850"/>
                  </a:lnTo>
                  <a:lnTo>
                    <a:pt x="1800" y="13500"/>
                  </a:lnTo>
                  <a:lnTo>
                    <a:pt x="1800" y="12825"/>
                  </a:lnTo>
                  <a:lnTo>
                    <a:pt x="1800" y="10800"/>
                  </a:lnTo>
                  <a:cubicBezTo>
                    <a:pt x="1800" y="10427"/>
                    <a:pt x="2203" y="10124"/>
                    <a:pt x="2699" y="10124"/>
                  </a:cubicBezTo>
                  <a:lnTo>
                    <a:pt x="4499" y="10124"/>
                  </a:lnTo>
                  <a:lnTo>
                    <a:pt x="17100" y="10124"/>
                  </a:lnTo>
                  <a:lnTo>
                    <a:pt x="18899" y="10124"/>
                  </a:lnTo>
                  <a:cubicBezTo>
                    <a:pt x="19396" y="10124"/>
                    <a:pt x="19800" y="10427"/>
                    <a:pt x="19800" y="10800"/>
                  </a:cubicBezTo>
                  <a:cubicBezTo>
                    <a:pt x="19800" y="10800"/>
                    <a:pt x="19800" y="12825"/>
                    <a:pt x="19800" y="12825"/>
                  </a:cubicBezTo>
                  <a:close/>
                  <a:moveTo>
                    <a:pt x="14400" y="6075"/>
                  </a:moveTo>
                  <a:lnTo>
                    <a:pt x="14400" y="6076"/>
                  </a:lnTo>
                  <a:lnTo>
                    <a:pt x="14400" y="8774"/>
                  </a:lnTo>
                  <a:lnTo>
                    <a:pt x="7200" y="8774"/>
                  </a:lnTo>
                  <a:lnTo>
                    <a:pt x="7200" y="6076"/>
                  </a:lnTo>
                  <a:lnTo>
                    <a:pt x="7200" y="6075"/>
                  </a:lnTo>
                  <a:cubicBezTo>
                    <a:pt x="7200" y="4583"/>
                    <a:pt x="8811" y="3375"/>
                    <a:pt x="10800" y="3375"/>
                  </a:cubicBezTo>
                  <a:cubicBezTo>
                    <a:pt x="12788" y="3375"/>
                    <a:pt x="14400" y="4583"/>
                    <a:pt x="14400" y="6075"/>
                  </a:cubicBezTo>
                  <a:moveTo>
                    <a:pt x="4499" y="6075"/>
                  </a:moveTo>
                  <a:cubicBezTo>
                    <a:pt x="4499" y="3465"/>
                    <a:pt x="7320" y="1350"/>
                    <a:pt x="10800" y="1350"/>
                  </a:cubicBezTo>
                  <a:cubicBezTo>
                    <a:pt x="14279" y="1350"/>
                    <a:pt x="17100" y="3465"/>
                    <a:pt x="17100" y="6075"/>
                  </a:cubicBezTo>
                  <a:lnTo>
                    <a:pt x="17100" y="8774"/>
                  </a:lnTo>
                  <a:lnTo>
                    <a:pt x="15299" y="8774"/>
                  </a:lnTo>
                  <a:lnTo>
                    <a:pt x="15299" y="6076"/>
                  </a:lnTo>
                  <a:cubicBezTo>
                    <a:pt x="15299" y="4212"/>
                    <a:pt x="13285" y="2701"/>
                    <a:pt x="10800" y="2701"/>
                  </a:cubicBezTo>
                  <a:cubicBezTo>
                    <a:pt x="8314" y="2701"/>
                    <a:pt x="6299" y="4212"/>
                    <a:pt x="6299" y="6076"/>
                  </a:cubicBezTo>
                  <a:lnTo>
                    <a:pt x="6299" y="8774"/>
                  </a:lnTo>
                  <a:lnTo>
                    <a:pt x="4499" y="8774"/>
                  </a:lnTo>
                  <a:cubicBezTo>
                    <a:pt x="4499" y="8774"/>
                    <a:pt x="4499" y="6075"/>
                    <a:pt x="4499" y="6075"/>
                  </a:cubicBezTo>
                  <a:close/>
                  <a:moveTo>
                    <a:pt x="18899" y="8774"/>
                  </a:moveTo>
                  <a:lnTo>
                    <a:pt x="18899" y="6075"/>
                  </a:lnTo>
                  <a:cubicBezTo>
                    <a:pt x="18899" y="2719"/>
                    <a:pt x="15274" y="0"/>
                    <a:pt x="10800" y="0"/>
                  </a:cubicBezTo>
                  <a:cubicBezTo>
                    <a:pt x="6325" y="0"/>
                    <a:pt x="2699" y="2719"/>
                    <a:pt x="2699" y="6075"/>
                  </a:cubicBezTo>
                  <a:lnTo>
                    <a:pt x="2699" y="8774"/>
                  </a:lnTo>
                  <a:cubicBezTo>
                    <a:pt x="1208" y="8774"/>
                    <a:pt x="0" y="9681"/>
                    <a:pt x="0" y="10800"/>
                  </a:cubicBezTo>
                  <a:lnTo>
                    <a:pt x="0" y="12825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0" y="15525"/>
                  </a:lnTo>
                  <a:cubicBezTo>
                    <a:pt x="0" y="18880"/>
                    <a:pt x="3625" y="21599"/>
                    <a:pt x="8099" y="21599"/>
                  </a:cubicBezTo>
                  <a:lnTo>
                    <a:pt x="13499" y="21599"/>
                  </a:lnTo>
                  <a:cubicBezTo>
                    <a:pt x="17974" y="21599"/>
                    <a:pt x="21600" y="18880"/>
                    <a:pt x="21600" y="15525"/>
                  </a:cubicBezTo>
                  <a:lnTo>
                    <a:pt x="21600" y="14850"/>
                  </a:lnTo>
                  <a:lnTo>
                    <a:pt x="21600" y="13500"/>
                  </a:lnTo>
                  <a:lnTo>
                    <a:pt x="21600" y="12825"/>
                  </a:lnTo>
                  <a:lnTo>
                    <a:pt x="21600" y="10800"/>
                  </a:lnTo>
                  <a:cubicBezTo>
                    <a:pt x="21600" y="9681"/>
                    <a:pt x="20391" y="8774"/>
                    <a:pt x="18899" y="8774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</p:spPr>
          <p:txBody>
            <a:bodyPr lIns="13547" tIns="13547" rIns="13547" bIns="13547" anchor="ctr"/>
            <a:lstStyle/>
            <a:p>
              <a:pPr algn="ctr" defTabSz="228588">
                <a:defRPr/>
              </a:pPr>
              <a:endParaRPr lang="en-US" sz="1493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5" name="AutoShape 116"/>
            <p:cNvSpPr/>
            <p:nvPr/>
          </p:nvSpPr>
          <p:spPr bwMode="auto">
            <a:xfrm>
              <a:off x="1911350" y="3072730"/>
              <a:ext cx="44450" cy="68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3226"/>
                    <a:pt x="0" y="7201"/>
                  </a:cubicBezTo>
                  <a:cubicBezTo>
                    <a:pt x="0" y="9390"/>
                    <a:pt x="1798" y="13537"/>
                    <a:pt x="3601" y="16821"/>
                  </a:cubicBezTo>
                  <a:cubicBezTo>
                    <a:pt x="5070" y="19493"/>
                    <a:pt x="6916" y="21600"/>
                    <a:pt x="10800" y="21600"/>
                  </a:cubicBezTo>
                  <a:cubicBezTo>
                    <a:pt x="15016" y="21600"/>
                    <a:pt x="16529" y="19514"/>
                    <a:pt x="18003" y="16858"/>
                  </a:cubicBezTo>
                  <a:cubicBezTo>
                    <a:pt x="19828" y="13567"/>
                    <a:pt x="21600" y="9397"/>
                    <a:pt x="21600" y="7201"/>
                  </a:cubicBezTo>
                  <a:cubicBezTo>
                    <a:pt x="21600" y="3226"/>
                    <a:pt x="16761" y="0"/>
                    <a:pt x="10800" y="0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</p:spPr>
          <p:txBody>
            <a:bodyPr lIns="13547" tIns="13547" rIns="13547" bIns="13547" anchor="ctr"/>
            <a:lstStyle/>
            <a:p>
              <a:pPr algn="ctr" defTabSz="228588">
                <a:defRPr/>
              </a:pPr>
              <a:endParaRPr lang="en-US" sz="1493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681512" y="219971"/>
            <a:ext cx="3168352" cy="461665"/>
          </a:xfrm>
          <a:prstGeom prst="rect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600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EEBDBEF9-8E23-49BA-8319-090FE58309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552" y="-236562"/>
            <a:ext cx="5135599" cy="5143500"/>
          </a:xfrm>
          <a:prstGeom prst="rect">
            <a:avLst/>
          </a:prstGeom>
        </p:spPr>
      </p:pic>
      <p:sp>
        <p:nvSpPr>
          <p:cNvPr id="2" name="椭圆 1">
            <a:extLst>
              <a:ext uri="{FF2B5EF4-FFF2-40B4-BE49-F238E27FC236}">
                <a16:creationId xmlns="" xmlns:a16="http://schemas.microsoft.com/office/drawing/2014/main" id="{2267A6B1-8B59-4C7D-850C-31925BB33F98}"/>
              </a:ext>
            </a:extLst>
          </p:cNvPr>
          <p:cNvSpPr/>
          <p:nvPr/>
        </p:nvSpPr>
        <p:spPr>
          <a:xfrm>
            <a:off x="5004048" y="1580929"/>
            <a:ext cx="1037768" cy="10377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TextBox 48"/>
          <p:cNvSpPr txBox="1"/>
          <p:nvPr/>
        </p:nvSpPr>
        <p:spPr>
          <a:xfrm>
            <a:off x="5004048" y="2759342"/>
            <a:ext cx="3744416" cy="17360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spcBef>
                <a:spcPts val="563"/>
              </a:spcBef>
            </a:pPr>
            <a:r>
              <a:rPr lang="en-US" altLang="zh-CN" sz="4000" b="1" i="1" u="sng" dirty="0" err="1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altLang="zh-CN" sz="4000" b="1" i="1" u="sng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00" b="1" i="1" u="sng" dirty="0" err="1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altLang="zh-CN" sz="4000" b="1" i="1" u="sng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00" b="1" i="1" u="sng" dirty="0" err="1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altLang="zh-CN" sz="4000" b="1" i="1" u="sng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00" b="1" i="1" u="sng" dirty="0" err="1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altLang="zh-CN" sz="4000" b="1" i="1" u="sng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00" b="1" i="1" u="sng" dirty="0" err="1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endParaRPr lang="zh-CN" altLang="en-US" sz="4000" b="1" i="1" u="sng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矩形 259"/>
          <p:cNvSpPr>
            <a:spLocks noChangeArrowheads="1"/>
          </p:cNvSpPr>
          <p:nvPr/>
        </p:nvSpPr>
        <p:spPr bwMode="auto">
          <a:xfrm>
            <a:off x="4768411" y="1724945"/>
            <a:ext cx="1561914" cy="742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5023" tIns="32511" rIns="65023" bIns="3251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4400" b="1" cap="all" spc="213" dirty="0">
                <a:solidFill>
                  <a:schemeClr val="bg1"/>
                </a:solidFill>
                <a:cs typeface="Arial" panose="020B0604020202020204" pitchFamily="34" charset="0"/>
              </a:rPr>
              <a:t>02</a:t>
            </a:r>
            <a:endParaRPr lang="zh-CN" altLang="en-US" sz="4400" b="1" cap="all" spc="213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832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50"/>
                            </p:stCondLst>
                            <p:childTnLst>
                              <p:par>
                                <p:cTn id="2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3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3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/>
      <p:bldP spid="26" grpId="1"/>
      <p:bldP spid="28" grpId="0"/>
      <p:bldP spid="28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/>
        </p:nvSpPr>
        <p:spPr>
          <a:xfrm>
            <a:off x="1005630" y="1835818"/>
            <a:ext cx="2986534" cy="22929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PEAN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PostGreSQL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(P),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ExpressJS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(E), Angular (A)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NodeJS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</a:t>
            </a:r>
            <a:r>
              <a:rPr lang="en-US" sz="1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</a:t>
            </a:r>
            <a:r>
              <a:rPr lang="en-US" sz="1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ược</a:t>
            </a:r>
            <a:r>
              <a:rPr lang="en-US" sz="1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dựng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dựa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JavaScript,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đầy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phần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khiến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website.</a:t>
            </a:r>
            <a:endParaRPr lang="en-US" sz="15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05630" y="1488973"/>
            <a:ext cx="2918298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niệm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“PEAN”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Stack</a:t>
            </a:r>
            <a:endParaRPr lang="en-GB" altLang="zh-CN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8" name="Freeform 57"/>
          <p:cNvSpPr>
            <a:spLocks/>
          </p:cNvSpPr>
          <p:nvPr/>
        </p:nvSpPr>
        <p:spPr bwMode="auto">
          <a:xfrm>
            <a:off x="7517702" y="3287083"/>
            <a:ext cx="509850" cy="377067"/>
          </a:xfrm>
          <a:custGeom>
            <a:avLst/>
            <a:gdLst>
              <a:gd name="T0" fmla="*/ 283 w 344"/>
              <a:gd name="T1" fmla="*/ 254 h 254"/>
              <a:gd name="T2" fmla="*/ 255 w 344"/>
              <a:gd name="T3" fmla="*/ 246 h 254"/>
              <a:gd name="T4" fmla="*/ 33 w 344"/>
              <a:gd name="T5" fmla="*/ 106 h 254"/>
              <a:gd name="T6" fmla="*/ 16 w 344"/>
              <a:gd name="T7" fmla="*/ 32 h 254"/>
              <a:gd name="T8" fmla="*/ 89 w 344"/>
              <a:gd name="T9" fmla="*/ 16 h 254"/>
              <a:gd name="T10" fmla="*/ 312 w 344"/>
              <a:gd name="T11" fmla="*/ 156 h 254"/>
              <a:gd name="T12" fmla="*/ 328 w 344"/>
              <a:gd name="T13" fmla="*/ 229 h 254"/>
              <a:gd name="T14" fmla="*/ 283 w 344"/>
              <a:gd name="T15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4" h="254">
                <a:moveTo>
                  <a:pt x="283" y="254"/>
                </a:moveTo>
                <a:cubicBezTo>
                  <a:pt x="274" y="254"/>
                  <a:pt x="264" y="251"/>
                  <a:pt x="255" y="246"/>
                </a:cubicBezTo>
                <a:cubicBezTo>
                  <a:pt x="33" y="106"/>
                  <a:pt x="33" y="106"/>
                  <a:pt x="33" y="106"/>
                </a:cubicBezTo>
                <a:cubicBezTo>
                  <a:pt x="8" y="90"/>
                  <a:pt x="0" y="57"/>
                  <a:pt x="16" y="32"/>
                </a:cubicBezTo>
                <a:cubicBezTo>
                  <a:pt x="31" y="8"/>
                  <a:pt x="64" y="0"/>
                  <a:pt x="89" y="16"/>
                </a:cubicBezTo>
                <a:cubicBezTo>
                  <a:pt x="312" y="156"/>
                  <a:pt x="312" y="156"/>
                  <a:pt x="312" y="156"/>
                </a:cubicBezTo>
                <a:cubicBezTo>
                  <a:pt x="337" y="171"/>
                  <a:pt x="344" y="204"/>
                  <a:pt x="328" y="229"/>
                </a:cubicBezTo>
                <a:cubicBezTo>
                  <a:pt x="318" y="245"/>
                  <a:pt x="301" y="254"/>
                  <a:pt x="283" y="2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Freeform 58"/>
          <p:cNvSpPr>
            <a:spLocks/>
          </p:cNvSpPr>
          <p:nvPr/>
        </p:nvSpPr>
        <p:spPr bwMode="auto">
          <a:xfrm>
            <a:off x="7686235" y="2487837"/>
            <a:ext cx="554961" cy="243434"/>
          </a:xfrm>
          <a:custGeom>
            <a:avLst/>
            <a:gdLst>
              <a:gd name="T0" fmla="*/ 58 w 374"/>
              <a:gd name="T1" fmla="*/ 164 h 164"/>
              <a:gd name="T2" fmla="*/ 6 w 374"/>
              <a:gd name="T3" fmla="*/ 121 h 164"/>
              <a:gd name="T4" fmla="*/ 48 w 374"/>
              <a:gd name="T5" fmla="*/ 58 h 164"/>
              <a:gd name="T6" fmla="*/ 305 w 374"/>
              <a:gd name="T7" fmla="*/ 6 h 164"/>
              <a:gd name="T8" fmla="*/ 368 w 374"/>
              <a:gd name="T9" fmla="*/ 48 h 164"/>
              <a:gd name="T10" fmla="*/ 326 w 374"/>
              <a:gd name="T11" fmla="*/ 110 h 164"/>
              <a:gd name="T12" fmla="*/ 69 w 374"/>
              <a:gd name="T13" fmla="*/ 163 h 164"/>
              <a:gd name="T14" fmla="*/ 58 w 374"/>
              <a:gd name="T15" fmla="*/ 16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4" h="164">
                <a:moveTo>
                  <a:pt x="58" y="164"/>
                </a:moveTo>
                <a:cubicBezTo>
                  <a:pt x="33" y="164"/>
                  <a:pt x="11" y="146"/>
                  <a:pt x="6" y="121"/>
                </a:cubicBezTo>
                <a:cubicBezTo>
                  <a:pt x="0" y="92"/>
                  <a:pt x="19" y="64"/>
                  <a:pt x="48" y="58"/>
                </a:cubicBezTo>
                <a:cubicBezTo>
                  <a:pt x="305" y="6"/>
                  <a:pt x="305" y="6"/>
                  <a:pt x="305" y="6"/>
                </a:cubicBezTo>
                <a:cubicBezTo>
                  <a:pt x="334" y="0"/>
                  <a:pt x="362" y="19"/>
                  <a:pt x="368" y="48"/>
                </a:cubicBezTo>
                <a:cubicBezTo>
                  <a:pt x="374" y="76"/>
                  <a:pt x="355" y="104"/>
                  <a:pt x="326" y="110"/>
                </a:cubicBezTo>
                <a:cubicBezTo>
                  <a:pt x="69" y="163"/>
                  <a:pt x="69" y="163"/>
                  <a:pt x="69" y="163"/>
                </a:cubicBezTo>
                <a:cubicBezTo>
                  <a:pt x="65" y="163"/>
                  <a:pt x="62" y="164"/>
                  <a:pt x="58" y="1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Freeform 59"/>
          <p:cNvSpPr>
            <a:spLocks/>
          </p:cNvSpPr>
          <p:nvPr/>
        </p:nvSpPr>
        <p:spPr bwMode="auto">
          <a:xfrm>
            <a:off x="7295548" y="1557510"/>
            <a:ext cx="394091" cy="491975"/>
          </a:xfrm>
          <a:custGeom>
            <a:avLst/>
            <a:gdLst>
              <a:gd name="T0" fmla="*/ 60 w 266"/>
              <a:gd name="T1" fmla="*/ 332 h 332"/>
              <a:gd name="T2" fmla="*/ 31 w 266"/>
              <a:gd name="T3" fmla="*/ 324 h 332"/>
              <a:gd name="T4" fmla="*/ 16 w 266"/>
              <a:gd name="T5" fmla="*/ 250 h 332"/>
              <a:gd name="T6" fmla="*/ 161 w 266"/>
              <a:gd name="T7" fmla="*/ 31 h 332"/>
              <a:gd name="T8" fmla="*/ 235 w 266"/>
              <a:gd name="T9" fmla="*/ 16 h 332"/>
              <a:gd name="T10" fmla="*/ 250 w 266"/>
              <a:gd name="T11" fmla="*/ 90 h 332"/>
              <a:gd name="T12" fmla="*/ 105 w 266"/>
              <a:gd name="T13" fmla="*/ 309 h 332"/>
              <a:gd name="T14" fmla="*/ 60 w 266"/>
              <a:gd name="T15" fmla="*/ 332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6" h="332">
                <a:moveTo>
                  <a:pt x="60" y="332"/>
                </a:moveTo>
                <a:cubicBezTo>
                  <a:pt x="50" y="332"/>
                  <a:pt x="40" y="330"/>
                  <a:pt x="31" y="324"/>
                </a:cubicBezTo>
                <a:cubicBezTo>
                  <a:pt x="6" y="307"/>
                  <a:pt x="0" y="274"/>
                  <a:pt x="16" y="250"/>
                </a:cubicBezTo>
                <a:cubicBezTo>
                  <a:pt x="161" y="31"/>
                  <a:pt x="161" y="31"/>
                  <a:pt x="161" y="31"/>
                </a:cubicBezTo>
                <a:cubicBezTo>
                  <a:pt x="178" y="6"/>
                  <a:pt x="211" y="0"/>
                  <a:pt x="235" y="16"/>
                </a:cubicBezTo>
                <a:cubicBezTo>
                  <a:pt x="260" y="32"/>
                  <a:pt x="266" y="65"/>
                  <a:pt x="250" y="90"/>
                </a:cubicBezTo>
                <a:cubicBezTo>
                  <a:pt x="105" y="309"/>
                  <a:pt x="105" y="309"/>
                  <a:pt x="105" y="309"/>
                </a:cubicBezTo>
                <a:cubicBezTo>
                  <a:pt x="94" y="324"/>
                  <a:pt x="77" y="332"/>
                  <a:pt x="60" y="33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Freeform 60"/>
          <p:cNvSpPr>
            <a:spLocks/>
          </p:cNvSpPr>
          <p:nvPr/>
        </p:nvSpPr>
        <p:spPr bwMode="auto">
          <a:xfrm>
            <a:off x="6589929" y="1272369"/>
            <a:ext cx="160871" cy="549003"/>
          </a:xfrm>
          <a:custGeom>
            <a:avLst/>
            <a:gdLst>
              <a:gd name="T0" fmla="*/ 56 w 109"/>
              <a:gd name="T1" fmla="*/ 370 h 370"/>
              <a:gd name="T2" fmla="*/ 2 w 109"/>
              <a:gd name="T3" fmla="*/ 317 h 370"/>
              <a:gd name="T4" fmla="*/ 0 w 109"/>
              <a:gd name="T5" fmla="*/ 54 h 370"/>
              <a:gd name="T6" fmla="*/ 53 w 109"/>
              <a:gd name="T7" fmla="*/ 0 h 370"/>
              <a:gd name="T8" fmla="*/ 106 w 109"/>
              <a:gd name="T9" fmla="*/ 53 h 370"/>
              <a:gd name="T10" fmla="*/ 109 w 109"/>
              <a:gd name="T11" fmla="*/ 316 h 370"/>
              <a:gd name="T12" fmla="*/ 56 w 109"/>
              <a:gd name="T13" fmla="*/ 370 h 370"/>
              <a:gd name="T14" fmla="*/ 56 w 109"/>
              <a:gd name="T15" fmla="*/ 37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9" h="370">
                <a:moveTo>
                  <a:pt x="56" y="370"/>
                </a:moveTo>
                <a:cubicBezTo>
                  <a:pt x="26" y="370"/>
                  <a:pt x="3" y="346"/>
                  <a:pt x="2" y="317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25"/>
                  <a:pt x="23" y="1"/>
                  <a:pt x="53" y="0"/>
                </a:cubicBezTo>
                <a:cubicBezTo>
                  <a:pt x="82" y="0"/>
                  <a:pt x="106" y="24"/>
                  <a:pt x="106" y="53"/>
                </a:cubicBezTo>
                <a:cubicBezTo>
                  <a:pt x="109" y="316"/>
                  <a:pt x="109" y="316"/>
                  <a:pt x="109" y="316"/>
                </a:cubicBezTo>
                <a:cubicBezTo>
                  <a:pt x="109" y="345"/>
                  <a:pt x="86" y="369"/>
                  <a:pt x="56" y="370"/>
                </a:cubicBezTo>
                <a:cubicBezTo>
                  <a:pt x="56" y="370"/>
                  <a:pt x="56" y="370"/>
                  <a:pt x="56" y="37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Freeform 61"/>
          <p:cNvSpPr>
            <a:spLocks/>
          </p:cNvSpPr>
          <p:nvPr/>
        </p:nvSpPr>
        <p:spPr bwMode="auto">
          <a:xfrm>
            <a:off x="5277428" y="3284530"/>
            <a:ext cx="509850" cy="376216"/>
          </a:xfrm>
          <a:custGeom>
            <a:avLst/>
            <a:gdLst>
              <a:gd name="T0" fmla="*/ 61 w 344"/>
              <a:gd name="T1" fmla="*/ 254 h 254"/>
              <a:gd name="T2" fmla="*/ 16 w 344"/>
              <a:gd name="T3" fmla="*/ 229 h 254"/>
              <a:gd name="T4" fmla="*/ 32 w 344"/>
              <a:gd name="T5" fmla="*/ 156 h 254"/>
              <a:gd name="T6" fmla="*/ 255 w 344"/>
              <a:gd name="T7" fmla="*/ 16 h 254"/>
              <a:gd name="T8" fmla="*/ 328 w 344"/>
              <a:gd name="T9" fmla="*/ 33 h 254"/>
              <a:gd name="T10" fmla="*/ 311 w 344"/>
              <a:gd name="T11" fmla="*/ 106 h 254"/>
              <a:gd name="T12" fmla="*/ 89 w 344"/>
              <a:gd name="T13" fmla="*/ 246 h 254"/>
              <a:gd name="T14" fmla="*/ 61 w 344"/>
              <a:gd name="T15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4" h="254">
                <a:moveTo>
                  <a:pt x="61" y="254"/>
                </a:moveTo>
                <a:cubicBezTo>
                  <a:pt x="43" y="254"/>
                  <a:pt x="26" y="245"/>
                  <a:pt x="16" y="229"/>
                </a:cubicBezTo>
                <a:cubicBezTo>
                  <a:pt x="0" y="204"/>
                  <a:pt x="7" y="172"/>
                  <a:pt x="32" y="156"/>
                </a:cubicBezTo>
                <a:cubicBezTo>
                  <a:pt x="255" y="16"/>
                  <a:pt x="255" y="16"/>
                  <a:pt x="255" y="16"/>
                </a:cubicBezTo>
                <a:cubicBezTo>
                  <a:pt x="280" y="0"/>
                  <a:pt x="312" y="8"/>
                  <a:pt x="328" y="33"/>
                </a:cubicBezTo>
                <a:cubicBezTo>
                  <a:pt x="344" y="58"/>
                  <a:pt x="336" y="90"/>
                  <a:pt x="311" y="106"/>
                </a:cubicBezTo>
                <a:cubicBezTo>
                  <a:pt x="89" y="246"/>
                  <a:pt x="89" y="246"/>
                  <a:pt x="89" y="246"/>
                </a:cubicBezTo>
                <a:cubicBezTo>
                  <a:pt x="80" y="252"/>
                  <a:pt x="70" y="254"/>
                  <a:pt x="61" y="2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Freeform 62"/>
          <p:cNvSpPr>
            <a:spLocks/>
          </p:cNvSpPr>
          <p:nvPr/>
        </p:nvSpPr>
        <p:spPr bwMode="auto">
          <a:xfrm>
            <a:off x="5063786" y="2486986"/>
            <a:ext cx="554961" cy="241732"/>
          </a:xfrm>
          <a:custGeom>
            <a:avLst/>
            <a:gdLst>
              <a:gd name="T0" fmla="*/ 316 w 374"/>
              <a:gd name="T1" fmla="*/ 163 h 163"/>
              <a:gd name="T2" fmla="*/ 305 w 374"/>
              <a:gd name="T3" fmla="*/ 162 h 163"/>
              <a:gd name="T4" fmla="*/ 48 w 374"/>
              <a:gd name="T5" fmla="*/ 110 h 163"/>
              <a:gd name="T6" fmla="*/ 6 w 374"/>
              <a:gd name="T7" fmla="*/ 47 h 163"/>
              <a:gd name="T8" fmla="*/ 69 w 374"/>
              <a:gd name="T9" fmla="*/ 5 h 163"/>
              <a:gd name="T10" fmla="*/ 326 w 374"/>
              <a:gd name="T11" fmla="*/ 58 h 163"/>
              <a:gd name="T12" fmla="*/ 368 w 374"/>
              <a:gd name="T13" fmla="*/ 120 h 163"/>
              <a:gd name="T14" fmla="*/ 316 w 374"/>
              <a:gd name="T15" fmla="*/ 16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4" h="163">
                <a:moveTo>
                  <a:pt x="316" y="163"/>
                </a:moveTo>
                <a:cubicBezTo>
                  <a:pt x="312" y="163"/>
                  <a:pt x="309" y="163"/>
                  <a:pt x="305" y="162"/>
                </a:cubicBezTo>
                <a:cubicBezTo>
                  <a:pt x="48" y="110"/>
                  <a:pt x="48" y="110"/>
                  <a:pt x="48" y="110"/>
                </a:cubicBezTo>
                <a:cubicBezTo>
                  <a:pt x="19" y="104"/>
                  <a:pt x="0" y="76"/>
                  <a:pt x="6" y="47"/>
                </a:cubicBezTo>
                <a:cubicBezTo>
                  <a:pt x="12" y="18"/>
                  <a:pt x="40" y="0"/>
                  <a:pt x="69" y="5"/>
                </a:cubicBezTo>
                <a:cubicBezTo>
                  <a:pt x="326" y="58"/>
                  <a:pt x="326" y="58"/>
                  <a:pt x="326" y="58"/>
                </a:cubicBezTo>
                <a:cubicBezTo>
                  <a:pt x="355" y="63"/>
                  <a:pt x="374" y="92"/>
                  <a:pt x="368" y="120"/>
                </a:cubicBezTo>
                <a:cubicBezTo>
                  <a:pt x="363" y="146"/>
                  <a:pt x="341" y="163"/>
                  <a:pt x="316" y="1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Freeform 63"/>
          <p:cNvSpPr>
            <a:spLocks/>
          </p:cNvSpPr>
          <p:nvPr/>
        </p:nvSpPr>
        <p:spPr bwMode="auto">
          <a:xfrm>
            <a:off x="5615342" y="1554105"/>
            <a:ext cx="394942" cy="493678"/>
          </a:xfrm>
          <a:custGeom>
            <a:avLst/>
            <a:gdLst>
              <a:gd name="T0" fmla="*/ 206 w 266"/>
              <a:gd name="T1" fmla="*/ 333 h 333"/>
              <a:gd name="T2" fmla="*/ 161 w 266"/>
              <a:gd name="T3" fmla="*/ 309 h 333"/>
              <a:gd name="T4" fmla="*/ 16 w 266"/>
              <a:gd name="T5" fmla="*/ 90 h 333"/>
              <a:gd name="T6" fmla="*/ 31 w 266"/>
              <a:gd name="T7" fmla="*/ 16 h 333"/>
              <a:gd name="T8" fmla="*/ 105 w 266"/>
              <a:gd name="T9" fmla="*/ 31 h 333"/>
              <a:gd name="T10" fmla="*/ 250 w 266"/>
              <a:gd name="T11" fmla="*/ 250 h 333"/>
              <a:gd name="T12" fmla="*/ 235 w 266"/>
              <a:gd name="T13" fmla="*/ 324 h 333"/>
              <a:gd name="T14" fmla="*/ 206 w 266"/>
              <a:gd name="T15" fmla="*/ 333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6" h="333">
                <a:moveTo>
                  <a:pt x="206" y="333"/>
                </a:moveTo>
                <a:cubicBezTo>
                  <a:pt x="189" y="333"/>
                  <a:pt x="172" y="324"/>
                  <a:pt x="161" y="309"/>
                </a:cubicBezTo>
                <a:cubicBezTo>
                  <a:pt x="16" y="90"/>
                  <a:pt x="16" y="90"/>
                  <a:pt x="16" y="90"/>
                </a:cubicBezTo>
                <a:cubicBezTo>
                  <a:pt x="0" y="66"/>
                  <a:pt x="6" y="33"/>
                  <a:pt x="31" y="16"/>
                </a:cubicBezTo>
                <a:cubicBezTo>
                  <a:pt x="55" y="0"/>
                  <a:pt x="88" y="7"/>
                  <a:pt x="105" y="31"/>
                </a:cubicBezTo>
                <a:cubicBezTo>
                  <a:pt x="250" y="250"/>
                  <a:pt x="250" y="250"/>
                  <a:pt x="250" y="250"/>
                </a:cubicBezTo>
                <a:cubicBezTo>
                  <a:pt x="266" y="275"/>
                  <a:pt x="260" y="308"/>
                  <a:pt x="235" y="324"/>
                </a:cubicBezTo>
                <a:cubicBezTo>
                  <a:pt x="226" y="330"/>
                  <a:pt x="216" y="333"/>
                  <a:pt x="206" y="33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5" name="Group 12"/>
          <p:cNvGrpSpPr/>
          <p:nvPr/>
        </p:nvGrpSpPr>
        <p:grpSpPr>
          <a:xfrm>
            <a:off x="5766851" y="1969476"/>
            <a:ext cx="1787453" cy="2350926"/>
            <a:chOff x="2066468" y="2628718"/>
            <a:chExt cx="2744485" cy="3609651"/>
          </a:xfrm>
        </p:grpSpPr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2925100" y="5888120"/>
              <a:ext cx="1059894" cy="350249"/>
            </a:xfrm>
            <a:custGeom>
              <a:avLst/>
              <a:gdLst>
                <a:gd name="T0" fmla="*/ 466 w 466"/>
                <a:gd name="T1" fmla="*/ 0 h 154"/>
                <a:gd name="T2" fmla="*/ 233 w 466"/>
                <a:gd name="T3" fmla="*/ 154 h 154"/>
                <a:gd name="T4" fmla="*/ 0 w 466"/>
                <a:gd name="T5" fmla="*/ 0 h 154"/>
                <a:gd name="T6" fmla="*/ 466 w 466"/>
                <a:gd name="T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6" h="154">
                  <a:moveTo>
                    <a:pt x="466" y="0"/>
                  </a:moveTo>
                  <a:cubicBezTo>
                    <a:pt x="466" y="85"/>
                    <a:pt x="362" y="154"/>
                    <a:pt x="233" y="154"/>
                  </a:cubicBezTo>
                  <a:cubicBezTo>
                    <a:pt x="104" y="154"/>
                    <a:pt x="0" y="85"/>
                    <a:pt x="0" y="0"/>
                  </a:cubicBezTo>
                  <a:cubicBezTo>
                    <a:pt x="230" y="0"/>
                    <a:pt x="227" y="0"/>
                    <a:pt x="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7" name="Freeform 66"/>
            <p:cNvSpPr>
              <a:spLocks noEditPoints="1"/>
            </p:cNvSpPr>
            <p:nvPr/>
          </p:nvSpPr>
          <p:spPr bwMode="auto">
            <a:xfrm>
              <a:off x="2066468" y="2628718"/>
              <a:ext cx="2744485" cy="3354806"/>
            </a:xfrm>
            <a:custGeom>
              <a:avLst/>
              <a:gdLst>
                <a:gd name="T0" fmla="*/ 603 w 1206"/>
                <a:gd name="T1" fmla="*/ 0 h 1474"/>
                <a:gd name="T2" fmla="*/ 0 w 1206"/>
                <a:gd name="T3" fmla="*/ 603 h 1474"/>
                <a:gd name="T4" fmla="*/ 95 w 1206"/>
                <a:gd name="T5" fmla="*/ 928 h 1474"/>
                <a:gd name="T6" fmla="*/ 308 w 1206"/>
                <a:gd name="T7" fmla="*/ 1129 h 1474"/>
                <a:gd name="T8" fmla="*/ 308 w 1206"/>
                <a:gd name="T9" fmla="*/ 1329 h 1474"/>
                <a:gd name="T10" fmla="*/ 453 w 1206"/>
                <a:gd name="T11" fmla="*/ 1474 h 1474"/>
                <a:gd name="T12" fmla="*/ 769 w 1206"/>
                <a:gd name="T13" fmla="*/ 1474 h 1474"/>
                <a:gd name="T14" fmla="*/ 914 w 1206"/>
                <a:gd name="T15" fmla="*/ 1329 h 1474"/>
                <a:gd name="T16" fmla="*/ 914 w 1206"/>
                <a:gd name="T17" fmla="*/ 1120 h 1474"/>
                <a:gd name="T18" fmla="*/ 1206 w 1206"/>
                <a:gd name="T19" fmla="*/ 603 h 1474"/>
                <a:gd name="T20" fmla="*/ 603 w 1206"/>
                <a:gd name="T21" fmla="*/ 0 h 1474"/>
                <a:gd name="T22" fmla="*/ 827 w 1206"/>
                <a:gd name="T23" fmla="*/ 1032 h 1474"/>
                <a:gd name="T24" fmla="*/ 795 w 1206"/>
                <a:gd name="T25" fmla="*/ 1085 h 1474"/>
                <a:gd name="T26" fmla="*/ 795 w 1206"/>
                <a:gd name="T27" fmla="*/ 1133 h 1474"/>
                <a:gd name="T28" fmla="*/ 427 w 1206"/>
                <a:gd name="T29" fmla="*/ 1133 h 1474"/>
                <a:gd name="T30" fmla="*/ 427 w 1206"/>
                <a:gd name="T31" fmla="*/ 1093 h 1474"/>
                <a:gd name="T32" fmla="*/ 394 w 1206"/>
                <a:gd name="T33" fmla="*/ 1039 h 1474"/>
                <a:gd name="T34" fmla="*/ 119 w 1206"/>
                <a:gd name="T35" fmla="*/ 603 h 1474"/>
                <a:gd name="T36" fmla="*/ 603 w 1206"/>
                <a:gd name="T37" fmla="*/ 119 h 1474"/>
                <a:gd name="T38" fmla="*/ 1087 w 1206"/>
                <a:gd name="T39" fmla="*/ 603 h 1474"/>
                <a:gd name="T40" fmla="*/ 827 w 1206"/>
                <a:gd name="T41" fmla="*/ 1032 h 1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06" h="1474">
                  <a:moveTo>
                    <a:pt x="603" y="0"/>
                  </a:moveTo>
                  <a:cubicBezTo>
                    <a:pt x="271" y="0"/>
                    <a:pt x="0" y="271"/>
                    <a:pt x="0" y="603"/>
                  </a:cubicBezTo>
                  <a:cubicBezTo>
                    <a:pt x="0" y="719"/>
                    <a:pt x="33" y="831"/>
                    <a:pt x="95" y="928"/>
                  </a:cubicBezTo>
                  <a:cubicBezTo>
                    <a:pt x="149" y="1012"/>
                    <a:pt x="222" y="1081"/>
                    <a:pt x="308" y="1129"/>
                  </a:cubicBezTo>
                  <a:cubicBezTo>
                    <a:pt x="308" y="1329"/>
                    <a:pt x="308" y="1329"/>
                    <a:pt x="308" y="1329"/>
                  </a:cubicBezTo>
                  <a:cubicBezTo>
                    <a:pt x="308" y="1409"/>
                    <a:pt x="373" y="1474"/>
                    <a:pt x="453" y="1474"/>
                  </a:cubicBezTo>
                  <a:cubicBezTo>
                    <a:pt x="769" y="1474"/>
                    <a:pt x="769" y="1474"/>
                    <a:pt x="769" y="1474"/>
                  </a:cubicBezTo>
                  <a:cubicBezTo>
                    <a:pt x="849" y="1474"/>
                    <a:pt x="914" y="1409"/>
                    <a:pt x="914" y="1329"/>
                  </a:cubicBezTo>
                  <a:cubicBezTo>
                    <a:pt x="914" y="1120"/>
                    <a:pt x="914" y="1120"/>
                    <a:pt x="914" y="1120"/>
                  </a:cubicBezTo>
                  <a:cubicBezTo>
                    <a:pt x="1095" y="1011"/>
                    <a:pt x="1206" y="816"/>
                    <a:pt x="1206" y="603"/>
                  </a:cubicBezTo>
                  <a:cubicBezTo>
                    <a:pt x="1206" y="271"/>
                    <a:pt x="936" y="0"/>
                    <a:pt x="603" y="0"/>
                  </a:cubicBezTo>
                  <a:close/>
                  <a:moveTo>
                    <a:pt x="827" y="1032"/>
                  </a:moveTo>
                  <a:cubicBezTo>
                    <a:pt x="807" y="1042"/>
                    <a:pt x="795" y="1063"/>
                    <a:pt x="795" y="1085"/>
                  </a:cubicBezTo>
                  <a:cubicBezTo>
                    <a:pt x="795" y="1133"/>
                    <a:pt x="795" y="1133"/>
                    <a:pt x="795" y="1133"/>
                  </a:cubicBezTo>
                  <a:cubicBezTo>
                    <a:pt x="427" y="1133"/>
                    <a:pt x="427" y="1133"/>
                    <a:pt x="427" y="1133"/>
                  </a:cubicBezTo>
                  <a:cubicBezTo>
                    <a:pt x="427" y="1093"/>
                    <a:pt x="427" y="1093"/>
                    <a:pt x="427" y="1093"/>
                  </a:cubicBezTo>
                  <a:cubicBezTo>
                    <a:pt x="427" y="1070"/>
                    <a:pt x="414" y="1049"/>
                    <a:pt x="394" y="1039"/>
                  </a:cubicBezTo>
                  <a:cubicBezTo>
                    <a:pt x="227" y="959"/>
                    <a:pt x="119" y="788"/>
                    <a:pt x="119" y="603"/>
                  </a:cubicBezTo>
                  <a:cubicBezTo>
                    <a:pt x="119" y="336"/>
                    <a:pt x="336" y="119"/>
                    <a:pt x="603" y="119"/>
                  </a:cubicBezTo>
                  <a:cubicBezTo>
                    <a:pt x="870" y="119"/>
                    <a:pt x="1087" y="336"/>
                    <a:pt x="1087" y="603"/>
                  </a:cubicBezTo>
                  <a:cubicBezTo>
                    <a:pt x="1087" y="784"/>
                    <a:pt x="987" y="948"/>
                    <a:pt x="827" y="10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11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8" name="Oval 14"/>
          <p:cNvSpPr>
            <a:spLocks noChangeArrowheads="1"/>
          </p:cNvSpPr>
          <p:nvPr/>
        </p:nvSpPr>
        <p:spPr bwMode="auto">
          <a:xfrm>
            <a:off x="6114979" y="2295473"/>
            <a:ext cx="1143118" cy="1143118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Oval 15"/>
          <p:cNvSpPr>
            <a:spLocks noChangeArrowheads="1"/>
          </p:cNvSpPr>
          <p:nvPr/>
        </p:nvSpPr>
        <p:spPr bwMode="auto">
          <a:xfrm>
            <a:off x="6228184" y="2409530"/>
            <a:ext cx="915857" cy="915006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Oval 16"/>
          <p:cNvSpPr>
            <a:spLocks noChangeArrowheads="1"/>
          </p:cNvSpPr>
          <p:nvPr/>
        </p:nvSpPr>
        <p:spPr bwMode="auto">
          <a:xfrm>
            <a:off x="6326068" y="2507413"/>
            <a:ext cx="720088" cy="720088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Oval 17"/>
          <p:cNvSpPr>
            <a:spLocks noChangeArrowheads="1"/>
          </p:cNvSpPr>
          <p:nvPr/>
        </p:nvSpPr>
        <p:spPr bwMode="auto">
          <a:xfrm>
            <a:off x="6432464" y="2612959"/>
            <a:ext cx="507296" cy="50814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Oval 18"/>
          <p:cNvSpPr>
            <a:spLocks noChangeArrowheads="1"/>
          </p:cNvSpPr>
          <p:nvPr/>
        </p:nvSpPr>
        <p:spPr bwMode="auto">
          <a:xfrm>
            <a:off x="6526944" y="2707438"/>
            <a:ext cx="317486" cy="319189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Oval 19"/>
          <p:cNvSpPr>
            <a:spLocks noChangeArrowheads="1"/>
          </p:cNvSpPr>
          <p:nvPr/>
        </p:nvSpPr>
        <p:spPr bwMode="auto">
          <a:xfrm>
            <a:off x="6626531" y="2808728"/>
            <a:ext cx="118313" cy="11831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Freeform 20"/>
          <p:cNvSpPr>
            <a:spLocks/>
          </p:cNvSpPr>
          <p:nvPr/>
        </p:nvSpPr>
        <p:spPr bwMode="auto">
          <a:xfrm>
            <a:off x="6660577" y="2216315"/>
            <a:ext cx="674126" cy="675828"/>
          </a:xfrm>
          <a:custGeom>
            <a:avLst/>
            <a:gdLst>
              <a:gd name="T0" fmla="*/ 543 w 792"/>
              <a:gd name="T1" fmla="*/ 282 h 794"/>
              <a:gd name="T2" fmla="*/ 627 w 792"/>
              <a:gd name="T3" fmla="*/ 282 h 794"/>
              <a:gd name="T4" fmla="*/ 792 w 792"/>
              <a:gd name="T5" fmla="*/ 116 h 794"/>
              <a:gd name="T6" fmla="*/ 677 w 792"/>
              <a:gd name="T7" fmla="*/ 116 h 794"/>
              <a:gd name="T8" fmla="*/ 674 w 792"/>
              <a:gd name="T9" fmla="*/ 0 h 794"/>
              <a:gd name="T10" fmla="*/ 507 w 792"/>
              <a:gd name="T11" fmla="*/ 165 h 794"/>
              <a:gd name="T12" fmla="*/ 512 w 792"/>
              <a:gd name="T13" fmla="*/ 252 h 794"/>
              <a:gd name="T14" fmla="*/ 0 w 792"/>
              <a:gd name="T15" fmla="*/ 754 h 794"/>
              <a:gd name="T16" fmla="*/ 0 w 792"/>
              <a:gd name="T17" fmla="*/ 794 h 794"/>
              <a:gd name="T18" fmla="*/ 43 w 792"/>
              <a:gd name="T19" fmla="*/ 794 h 794"/>
              <a:gd name="T20" fmla="*/ 543 w 792"/>
              <a:gd name="T21" fmla="*/ 282 h 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92" h="794">
                <a:moveTo>
                  <a:pt x="543" y="282"/>
                </a:moveTo>
                <a:lnTo>
                  <a:pt x="627" y="282"/>
                </a:lnTo>
                <a:lnTo>
                  <a:pt x="792" y="116"/>
                </a:lnTo>
                <a:lnTo>
                  <a:pt x="677" y="116"/>
                </a:lnTo>
                <a:lnTo>
                  <a:pt x="674" y="0"/>
                </a:lnTo>
                <a:lnTo>
                  <a:pt x="507" y="165"/>
                </a:lnTo>
                <a:lnTo>
                  <a:pt x="512" y="252"/>
                </a:lnTo>
                <a:lnTo>
                  <a:pt x="0" y="754"/>
                </a:lnTo>
                <a:lnTo>
                  <a:pt x="0" y="794"/>
                </a:lnTo>
                <a:lnTo>
                  <a:pt x="43" y="794"/>
                </a:lnTo>
                <a:lnTo>
                  <a:pt x="543" y="28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Freeform 21"/>
          <p:cNvSpPr>
            <a:spLocks/>
          </p:cNvSpPr>
          <p:nvPr/>
        </p:nvSpPr>
        <p:spPr bwMode="auto">
          <a:xfrm>
            <a:off x="6686112" y="2199291"/>
            <a:ext cx="674126" cy="675828"/>
          </a:xfrm>
          <a:custGeom>
            <a:avLst/>
            <a:gdLst>
              <a:gd name="T0" fmla="*/ 543 w 792"/>
              <a:gd name="T1" fmla="*/ 282 h 794"/>
              <a:gd name="T2" fmla="*/ 627 w 792"/>
              <a:gd name="T3" fmla="*/ 282 h 794"/>
              <a:gd name="T4" fmla="*/ 792 w 792"/>
              <a:gd name="T5" fmla="*/ 116 h 794"/>
              <a:gd name="T6" fmla="*/ 677 w 792"/>
              <a:gd name="T7" fmla="*/ 116 h 794"/>
              <a:gd name="T8" fmla="*/ 674 w 792"/>
              <a:gd name="T9" fmla="*/ 0 h 794"/>
              <a:gd name="T10" fmla="*/ 507 w 792"/>
              <a:gd name="T11" fmla="*/ 165 h 794"/>
              <a:gd name="T12" fmla="*/ 512 w 792"/>
              <a:gd name="T13" fmla="*/ 252 h 794"/>
              <a:gd name="T14" fmla="*/ 0 w 792"/>
              <a:gd name="T15" fmla="*/ 754 h 794"/>
              <a:gd name="T16" fmla="*/ 0 w 792"/>
              <a:gd name="T17" fmla="*/ 794 h 794"/>
              <a:gd name="T18" fmla="*/ 43 w 792"/>
              <a:gd name="T19" fmla="*/ 794 h 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92" h="794">
                <a:moveTo>
                  <a:pt x="543" y="282"/>
                </a:moveTo>
                <a:lnTo>
                  <a:pt x="627" y="282"/>
                </a:lnTo>
                <a:lnTo>
                  <a:pt x="792" y="116"/>
                </a:lnTo>
                <a:lnTo>
                  <a:pt x="677" y="116"/>
                </a:lnTo>
                <a:lnTo>
                  <a:pt x="674" y="0"/>
                </a:lnTo>
                <a:lnTo>
                  <a:pt x="507" y="165"/>
                </a:lnTo>
                <a:lnTo>
                  <a:pt x="512" y="252"/>
                </a:lnTo>
                <a:lnTo>
                  <a:pt x="0" y="754"/>
                </a:lnTo>
                <a:lnTo>
                  <a:pt x="0" y="794"/>
                </a:lnTo>
                <a:lnTo>
                  <a:pt x="43" y="79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9554" tIns="29777" rIns="59554" bIns="2977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11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755576" y="267494"/>
            <a:ext cx="3168352" cy="461665"/>
          </a:xfrm>
          <a:prstGeom prst="rect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789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8" grpId="0" animBg="1"/>
      <p:bldP spid="70" grpId="0" animBg="1"/>
      <p:bldP spid="72" grpId="0" animBg="1"/>
      <p:bldP spid="7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6"/>
          <p:cNvSpPr>
            <a:spLocks/>
          </p:cNvSpPr>
          <p:nvPr/>
        </p:nvSpPr>
        <p:spPr bwMode="auto">
          <a:xfrm>
            <a:off x="4030188" y="1578309"/>
            <a:ext cx="1310749" cy="652823"/>
          </a:xfrm>
          <a:custGeom>
            <a:avLst/>
            <a:gdLst/>
            <a:ahLst/>
            <a:cxnLst>
              <a:cxn ang="0">
                <a:pos x="718" y="90"/>
              </a:cxn>
              <a:cxn ang="0">
                <a:pos x="1531" y="333"/>
              </a:cxn>
              <a:cxn ang="0">
                <a:pos x="1529" y="421"/>
              </a:cxn>
              <a:cxn ang="0">
                <a:pos x="1228" y="762"/>
              </a:cxn>
              <a:cxn ang="0">
                <a:pos x="941" y="750"/>
              </a:cxn>
              <a:cxn ang="0">
                <a:pos x="715" y="532"/>
              </a:cxn>
              <a:cxn ang="0">
                <a:pos x="439" y="533"/>
              </a:cxn>
              <a:cxn ang="0">
                <a:pos x="0" y="164"/>
              </a:cxn>
              <a:cxn ang="0">
                <a:pos x="166" y="66"/>
              </a:cxn>
              <a:cxn ang="0">
                <a:pos x="660" y="66"/>
              </a:cxn>
              <a:cxn ang="0">
                <a:pos x="715" y="89"/>
              </a:cxn>
              <a:cxn ang="0">
                <a:pos x="718" y="90"/>
              </a:cxn>
            </a:cxnLst>
            <a:rect l="0" t="0" r="r" b="b"/>
            <a:pathLst>
              <a:path w="1531" h="762">
                <a:moveTo>
                  <a:pt x="718" y="90"/>
                </a:moveTo>
                <a:cubicBezTo>
                  <a:pt x="1081" y="5"/>
                  <a:pt x="1352" y="86"/>
                  <a:pt x="1531" y="333"/>
                </a:cubicBezTo>
                <a:cubicBezTo>
                  <a:pt x="1531" y="383"/>
                  <a:pt x="1530" y="412"/>
                  <a:pt x="1529" y="421"/>
                </a:cubicBezTo>
                <a:cubicBezTo>
                  <a:pt x="1506" y="570"/>
                  <a:pt x="1406" y="684"/>
                  <a:pt x="1228" y="762"/>
                </a:cubicBezTo>
                <a:cubicBezTo>
                  <a:pt x="1130" y="733"/>
                  <a:pt x="1035" y="729"/>
                  <a:pt x="941" y="750"/>
                </a:cubicBezTo>
                <a:cubicBezTo>
                  <a:pt x="905" y="633"/>
                  <a:pt x="830" y="560"/>
                  <a:pt x="715" y="532"/>
                </a:cubicBezTo>
                <a:cubicBezTo>
                  <a:pt x="640" y="513"/>
                  <a:pt x="548" y="514"/>
                  <a:pt x="439" y="533"/>
                </a:cubicBezTo>
                <a:cubicBezTo>
                  <a:pt x="368" y="379"/>
                  <a:pt x="222" y="256"/>
                  <a:pt x="0" y="164"/>
                </a:cubicBezTo>
                <a:cubicBezTo>
                  <a:pt x="54" y="123"/>
                  <a:pt x="110" y="90"/>
                  <a:pt x="166" y="66"/>
                </a:cubicBezTo>
                <a:cubicBezTo>
                  <a:pt x="321" y="0"/>
                  <a:pt x="485" y="0"/>
                  <a:pt x="660" y="66"/>
                </a:cubicBezTo>
                <a:cubicBezTo>
                  <a:pt x="678" y="73"/>
                  <a:pt x="697" y="80"/>
                  <a:pt x="715" y="89"/>
                </a:cubicBezTo>
                <a:cubicBezTo>
                  <a:pt x="716" y="89"/>
                  <a:pt x="717" y="89"/>
                  <a:pt x="718" y="9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79406" tIns="39703" rIns="79406" bIns="3970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en-US" sz="56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Freeform 7"/>
          <p:cNvSpPr>
            <a:spLocks/>
          </p:cNvSpPr>
          <p:nvPr/>
        </p:nvSpPr>
        <p:spPr bwMode="auto">
          <a:xfrm>
            <a:off x="3277909" y="1764467"/>
            <a:ext cx="1479054" cy="870857"/>
          </a:xfrm>
          <a:custGeom>
            <a:avLst/>
            <a:gdLst/>
            <a:ahLst/>
            <a:cxnLst>
              <a:cxn ang="0">
                <a:pos x="1690" y="555"/>
              </a:cxn>
              <a:cxn ang="0">
                <a:pos x="1690" y="825"/>
              </a:cxn>
              <a:cxn ang="0">
                <a:pos x="1627" y="894"/>
              </a:cxn>
              <a:cxn ang="0">
                <a:pos x="1593" y="918"/>
              </a:cxn>
              <a:cxn ang="0">
                <a:pos x="1400" y="981"/>
              </a:cxn>
              <a:cxn ang="0">
                <a:pos x="1252" y="974"/>
              </a:cxn>
              <a:cxn ang="0">
                <a:pos x="1245" y="973"/>
              </a:cxn>
              <a:cxn ang="0">
                <a:pos x="968" y="1016"/>
              </a:cxn>
              <a:cxn ang="0">
                <a:pos x="769" y="874"/>
              </a:cxn>
              <a:cxn ang="0">
                <a:pos x="0" y="784"/>
              </a:cxn>
              <a:cxn ang="0">
                <a:pos x="223" y="471"/>
              </a:cxn>
              <a:cxn ang="0">
                <a:pos x="684" y="6"/>
              </a:cxn>
              <a:cxn ang="0">
                <a:pos x="667" y="0"/>
              </a:cxn>
              <a:cxn ang="0">
                <a:pos x="684" y="6"/>
              </a:cxn>
              <a:cxn ang="0">
                <a:pos x="684" y="6"/>
              </a:cxn>
              <a:cxn ang="0">
                <a:pos x="1218" y="409"/>
              </a:cxn>
              <a:cxn ang="0">
                <a:pos x="1247" y="443"/>
              </a:cxn>
              <a:cxn ang="0">
                <a:pos x="1291" y="449"/>
              </a:cxn>
              <a:cxn ang="0">
                <a:pos x="1593" y="457"/>
              </a:cxn>
              <a:cxn ang="0">
                <a:pos x="1690" y="555"/>
              </a:cxn>
            </a:cxnLst>
            <a:rect l="0" t="0" r="r" b="b"/>
            <a:pathLst>
              <a:path w="1727" h="1016">
                <a:moveTo>
                  <a:pt x="1690" y="555"/>
                </a:moveTo>
                <a:cubicBezTo>
                  <a:pt x="1727" y="647"/>
                  <a:pt x="1727" y="737"/>
                  <a:pt x="1690" y="825"/>
                </a:cubicBezTo>
                <a:cubicBezTo>
                  <a:pt x="1674" y="850"/>
                  <a:pt x="1653" y="873"/>
                  <a:pt x="1627" y="894"/>
                </a:cubicBezTo>
                <a:cubicBezTo>
                  <a:pt x="1616" y="903"/>
                  <a:pt x="1605" y="911"/>
                  <a:pt x="1593" y="918"/>
                </a:cubicBezTo>
                <a:cubicBezTo>
                  <a:pt x="1537" y="954"/>
                  <a:pt x="1473" y="975"/>
                  <a:pt x="1400" y="981"/>
                </a:cubicBezTo>
                <a:cubicBezTo>
                  <a:pt x="1354" y="985"/>
                  <a:pt x="1305" y="982"/>
                  <a:pt x="1252" y="974"/>
                </a:cubicBezTo>
                <a:cubicBezTo>
                  <a:pt x="1249" y="974"/>
                  <a:pt x="1247" y="974"/>
                  <a:pt x="1245" y="973"/>
                </a:cubicBezTo>
                <a:cubicBezTo>
                  <a:pt x="1145" y="970"/>
                  <a:pt x="1053" y="984"/>
                  <a:pt x="968" y="1016"/>
                </a:cubicBezTo>
                <a:cubicBezTo>
                  <a:pt x="901" y="960"/>
                  <a:pt x="835" y="913"/>
                  <a:pt x="769" y="874"/>
                </a:cubicBezTo>
                <a:cubicBezTo>
                  <a:pt x="507" y="717"/>
                  <a:pt x="250" y="687"/>
                  <a:pt x="0" y="784"/>
                </a:cubicBezTo>
                <a:cubicBezTo>
                  <a:pt x="35" y="673"/>
                  <a:pt x="109" y="569"/>
                  <a:pt x="223" y="471"/>
                </a:cubicBezTo>
                <a:cubicBezTo>
                  <a:pt x="293" y="238"/>
                  <a:pt x="446" y="83"/>
                  <a:pt x="684" y="6"/>
                </a:cubicBezTo>
                <a:cubicBezTo>
                  <a:pt x="679" y="4"/>
                  <a:pt x="673" y="2"/>
                  <a:pt x="667" y="0"/>
                </a:cubicBezTo>
                <a:cubicBezTo>
                  <a:pt x="673" y="2"/>
                  <a:pt x="678" y="4"/>
                  <a:pt x="684" y="6"/>
                </a:cubicBezTo>
                <a:cubicBezTo>
                  <a:pt x="684" y="6"/>
                  <a:pt x="684" y="6"/>
                  <a:pt x="684" y="6"/>
                </a:cubicBezTo>
                <a:cubicBezTo>
                  <a:pt x="983" y="121"/>
                  <a:pt x="1161" y="255"/>
                  <a:pt x="1218" y="409"/>
                </a:cubicBezTo>
                <a:cubicBezTo>
                  <a:pt x="1223" y="424"/>
                  <a:pt x="1233" y="435"/>
                  <a:pt x="1247" y="443"/>
                </a:cubicBezTo>
                <a:cubicBezTo>
                  <a:pt x="1261" y="450"/>
                  <a:pt x="1276" y="453"/>
                  <a:pt x="1291" y="449"/>
                </a:cubicBezTo>
                <a:cubicBezTo>
                  <a:pt x="1422" y="420"/>
                  <a:pt x="1522" y="423"/>
                  <a:pt x="1593" y="457"/>
                </a:cubicBezTo>
                <a:cubicBezTo>
                  <a:pt x="1636" y="478"/>
                  <a:pt x="1668" y="511"/>
                  <a:pt x="1690" y="555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79406" tIns="39703" rIns="79406" bIns="3970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en-US" sz="56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Freeform 8"/>
          <p:cNvSpPr>
            <a:spLocks/>
          </p:cNvSpPr>
          <p:nvPr/>
        </p:nvSpPr>
        <p:spPr bwMode="auto">
          <a:xfrm>
            <a:off x="5199406" y="1981224"/>
            <a:ext cx="605648" cy="771403"/>
          </a:xfrm>
          <a:custGeom>
            <a:avLst/>
            <a:gdLst/>
            <a:ahLst/>
            <a:cxnLst>
              <a:cxn ang="0">
                <a:pos x="284" y="0"/>
              </a:cxn>
              <a:cxn ang="0">
                <a:pos x="593" y="900"/>
              </a:cxn>
              <a:cxn ang="0">
                <a:pos x="292" y="797"/>
              </a:cxn>
              <a:cxn ang="0">
                <a:pos x="0" y="364"/>
              </a:cxn>
              <a:cxn ang="0">
                <a:pos x="284" y="0"/>
              </a:cxn>
            </a:cxnLst>
            <a:rect l="0" t="0" r="r" b="b"/>
            <a:pathLst>
              <a:path w="707" h="900">
                <a:moveTo>
                  <a:pt x="284" y="0"/>
                </a:moveTo>
                <a:cubicBezTo>
                  <a:pt x="604" y="216"/>
                  <a:pt x="707" y="517"/>
                  <a:pt x="593" y="900"/>
                </a:cubicBezTo>
                <a:cubicBezTo>
                  <a:pt x="496" y="834"/>
                  <a:pt x="396" y="800"/>
                  <a:pt x="292" y="797"/>
                </a:cubicBezTo>
                <a:cubicBezTo>
                  <a:pt x="279" y="629"/>
                  <a:pt x="181" y="485"/>
                  <a:pt x="0" y="364"/>
                </a:cubicBezTo>
                <a:cubicBezTo>
                  <a:pt x="161" y="274"/>
                  <a:pt x="255" y="153"/>
                  <a:pt x="284" y="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79406" tIns="39703" rIns="79406" bIns="3970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en-US" sz="56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Freeform 9"/>
          <p:cNvSpPr>
            <a:spLocks/>
          </p:cNvSpPr>
          <p:nvPr/>
        </p:nvSpPr>
        <p:spPr bwMode="auto">
          <a:xfrm>
            <a:off x="3963885" y="2311461"/>
            <a:ext cx="1725139" cy="1352826"/>
          </a:xfrm>
          <a:custGeom>
            <a:avLst/>
            <a:gdLst/>
            <a:ahLst/>
            <a:cxnLst>
              <a:cxn ang="0">
                <a:pos x="1678" y="541"/>
              </a:cxn>
              <a:cxn ang="0">
                <a:pos x="2005" y="648"/>
              </a:cxn>
              <a:cxn ang="0">
                <a:pos x="2006" y="648"/>
              </a:cxn>
              <a:cxn ang="0">
                <a:pos x="2009" y="651"/>
              </a:cxn>
              <a:cxn ang="0">
                <a:pos x="1428" y="1227"/>
              </a:cxn>
              <a:cxn ang="0">
                <a:pos x="1520" y="1543"/>
              </a:cxn>
              <a:cxn ang="0">
                <a:pos x="1520" y="1578"/>
              </a:cxn>
              <a:cxn ang="0">
                <a:pos x="963" y="1056"/>
              </a:cxn>
              <a:cxn ang="0">
                <a:pos x="634" y="1030"/>
              </a:cxn>
              <a:cxn ang="0">
                <a:pos x="599" y="1055"/>
              </a:cxn>
              <a:cxn ang="0">
                <a:pos x="0" y="898"/>
              </a:cxn>
              <a:cxn ang="0">
                <a:pos x="2" y="877"/>
              </a:cxn>
              <a:cxn ang="0">
                <a:pos x="5" y="834"/>
              </a:cxn>
              <a:cxn ang="0">
                <a:pos x="108" y="548"/>
              </a:cxn>
              <a:cxn ang="0">
                <a:pos x="179" y="510"/>
              </a:cxn>
              <a:cxn ang="0">
                <a:pos x="181" y="509"/>
              </a:cxn>
              <a:cxn ang="0">
                <a:pos x="181" y="509"/>
              </a:cxn>
              <a:cxn ang="0">
                <a:pos x="183" y="508"/>
              </a:cxn>
              <a:cxn ang="0">
                <a:pos x="435" y="462"/>
              </a:cxn>
              <a:cxn ang="0">
                <a:pos x="599" y="471"/>
              </a:cxn>
              <a:cxn ang="0">
                <a:pos x="792" y="425"/>
              </a:cxn>
              <a:cxn ang="0">
                <a:pos x="906" y="355"/>
              </a:cxn>
              <a:cxn ang="0">
                <a:pos x="1047" y="17"/>
              </a:cxn>
              <a:cxn ang="0">
                <a:pos x="1283" y="32"/>
              </a:cxn>
              <a:cxn ang="0">
                <a:pos x="1609" y="475"/>
              </a:cxn>
              <a:cxn ang="0">
                <a:pos x="1617" y="510"/>
              </a:cxn>
              <a:cxn ang="0">
                <a:pos x="1643" y="534"/>
              </a:cxn>
              <a:cxn ang="0">
                <a:pos x="1678" y="541"/>
              </a:cxn>
            </a:cxnLst>
            <a:rect l="0" t="0" r="r" b="b"/>
            <a:pathLst>
              <a:path w="2013" h="1578">
                <a:moveTo>
                  <a:pt x="1678" y="541"/>
                </a:moveTo>
                <a:cubicBezTo>
                  <a:pt x="1772" y="532"/>
                  <a:pt x="1881" y="568"/>
                  <a:pt x="2005" y="648"/>
                </a:cubicBezTo>
                <a:cubicBezTo>
                  <a:pt x="2000" y="645"/>
                  <a:pt x="2000" y="645"/>
                  <a:pt x="2006" y="648"/>
                </a:cubicBezTo>
                <a:cubicBezTo>
                  <a:pt x="2012" y="651"/>
                  <a:pt x="2013" y="652"/>
                  <a:pt x="2009" y="651"/>
                </a:cubicBezTo>
                <a:cubicBezTo>
                  <a:pt x="1987" y="975"/>
                  <a:pt x="1793" y="1167"/>
                  <a:pt x="1428" y="1227"/>
                </a:cubicBezTo>
                <a:cubicBezTo>
                  <a:pt x="1389" y="1326"/>
                  <a:pt x="1420" y="1432"/>
                  <a:pt x="1520" y="1543"/>
                </a:cubicBezTo>
                <a:cubicBezTo>
                  <a:pt x="1520" y="1578"/>
                  <a:pt x="1520" y="1578"/>
                  <a:pt x="1520" y="1578"/>
                </a:cubicBezTo>
                <a:cubicBezTo>
                  <a:pt x="1203" y="1534"/>
                  <a:pt x="1017" y="1360"/>
                  <a:pt x="963" y="1056"/>
                </a:cubicBezTo>
                <a:cubicBezTo>
                  <a:pt x="844" y="1099"/>
                  <a:pt x="734" y="1090"/>
                  <a:pt x="634" y="1030"/>
                </a:cubicBezTo>
                <a:cubicBezTo>
                  <a:pt x="623" y="1039"/>
                  <a:pt x="611" y="1047"/>
                  <a:pt x="599" y="1055"/>
                </a:cubicBezTo>
                <a:cubicBezTo>
                  <a:pt x="415" y="1175"/>
                  <a:pt x="215" y="1123"/>
                  <a:pt x="0" y="898"/>
                </a:cubicBezTo>
                <a:cubicBezTo>
                  <a:pt x="1" y="890"/>
                  <a:pt x="1" y="883"/>
                  <a:pt x="2" y="877"/>
                </a:cubicBezTo>
                <a:cubicBezTo>
                  <a:pt x="4" y="850"/>
                  <a:pt x="5" y="835"/>
                  <a:pt x="5" y="834"/>
                </a:cubicBezTo>
                <a:cubicBezTo>
                  <a:pt x="8" y="704"/>
                  <a:pt x="42" y="608"/>
                  <a:pt x="108" y="548"/>
                </a:cubicBezTo>
                <a:cubicBezTo>
                  <a:pt x="131" y="533"/>
                  <a:pt x="155" y="520"/>
                  <a:pt x="179" y="510"/>
                </a:cubicBezTo>
                <a:cubicBezTo>
                  <a:pt x="181" y="509"/>
                  <a:pt x="181" y="509"/>
                  <a:pt x="181" y="509"/>
                </a:cubicBezTo>
                <a:cubicBezTo>
                  <a:pt x="181" y="509"/>
                  <a:pt x="181" y="509"/>
                  <a:pt x="181" y="509"/>
                </a:cubicBezTo>
                <a:cubicBezTo>
                  <a:pt x="183" y="508"/>
                  <a:pt x="183" y="508"/>
                  <a:pt x="183" y="508"/>
                </a:cubicBezTo>
                <a:cubicBezTo>
                  <a:pt x="259" y="474"/>
                  <a:pt x="343" y="459"/>
                  <a:pt x="435" y="462"/>
                </a:cubicBezTo>
                <a:cubicBezTo>
                  <a:pt x="493" y="471"/>
                  <a:pt x="548" y="474"/>
                  <a:pt x="599" y="471"/>
                </a:cubicBezTo>
                <a:cubicBezTo>
                  <a:pt x="670" y="467"/>
                  <a:pt x="734" y="452"/>
                  <a:pt x="792" y="425"/>
                </a:cubicBezTo>
                <a:cubicBezTo>
                  <a:pt x="833" y="407"/>
                  <a:pt x="871" y="384"/>
                  <a:pt x="906" y="355"/>
                </a:cubicBezTo>
                <a:cubicBezTo>
                  <a:pt x="1020" y="262"/>
                  <a:pt x="1067" y="149"/>
                  <a:pt x="1047" y="17"/>
                </a:cubicBezTo>
                <a:cubicBezTo>
                  <a:pt x="1124" y="0"/>
                  <a:pt x="1203" y="5"/>
                  <a:pt x="1283" y="32"/>
                </a:cubicBezTo>
                <a:cubicBezTo>
                  <a:pt x="1503" y="150"/>
                  <a:pt x="1611" y="298"/>
                  <a:pt x="1609" y="475"/>
                </a:cubicBezTo>
                <a:cubicBezTo>
                  <a:pt x="1608" y="488"/>
                  <a:pt x="1611" y="499"/>
                  <a:pt x="1617" y="510"/>
                </a:cubicBezTo>
                <a:cubicBezTo>
                  <a:pt x="1624" y="520"/>
                  <a:pt x="1632" y="528"/>
                  <a:pt x="1643" y="534"/>
                </a:cubicBezTo>
                <a:cubicBezTo>
                  <a:pt x="1654" y="540"/>
                  <a:pt x="1666" y="542"/>
                  <a:pt x="1678" y="541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79406" tIns="39703" rIns="79406" bIns="3970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en-US" sz="56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Freeform 10"/>
          <p:cNvSpPr>
            <a:spLocks/>
          </p:cNvSpPr>
          <p:nvPr/>
        </p:nvSpPr>
        <p:spPr bwMode="auto">
          <a:xfrm>
            <a:off x="3256233" y="2488693"/>
            <a:ext cx="743354" cy="544445"/>
          </a:xfrm>
          <a:custGeom>
            <a:avLst/>
            <a:gdLst/>
            <a:ahLst/>
            <a:cxnLst>
              <a:cxn ang="0">
                <a:pos x="861" y="238"/>
              </a:cxn>
              <a:cxn ang="0">
                <a:pos x="855" y="242"/>
              </a:cxn>
              <a:cxn ang="0">
                <a:pos x="703" y="625"/>
              </a:cxn>
              <a:cxn ang="0">
                <a:pos x="703" y="631"/>
              </a:cxn>
              <a:cxn ang="0">
                <a:pos x="424" y="604"/>
              </a:cxn>
              <a:cxn ang="0">
                <a:pos x="21" y="245"/>
              </a:cxn>
              <a:cxn ang="0">
                <a:pos x="0" y="89"/>
              </a:cxn>
              <a:cxn ang="0">
                <a:pos x="32" y="74"/>
              </a:cxn>
              <a:cxn ang="0">
                <a:pos x="453" y="30"/>
              </a:cxn>
              <a:cxn ang="0">
                <a:pos x="867" y="234"/>
              </a:cxn>
              <a:cxn ang="0">
                <a:pos x="861" y="238"/>
              </a:cxn>
            </a:cxnLst>
            <a:rect l="0" t="0" r="r" b="b"/>
            <a:pathLst>
              <a:path w="867" h="635">
                <a:moveTo>
                  <a:pt x="861" y="238"/>
                </a:moveTo>
                <a:cubicBezTo>
                  <a:pt x="859" y="239"/>
                  <a:pt x="857" y="241"/>
                  <a:pt x="855" y="242"/>
                </a:cubicBezTo>
                <a:cubicBezTo>
                  <a:pt x="758" y="321"/>
                  <a:pt x="707" y="448"/>
                  <a:pt x="703" y="625"/>
                </a:cubicBezTo>
                <a:cubicBezTo>
                  <a:pt x="703" y="627"/>
                  <a:pt x="703" y="629"/>
                  <a:pt x="703" y="631"/>
                </a:cubicBezTo>
                <a:cubicBezTo>
                  <a:pt x="600" y="635"/>
                  <a:pt x="507" y="626"/>
                  <a:pt x="424" y="604"/>
                </a:cubicBezTo>
                <a:cubicBezTo>
                  <a:pt x="234" y="554"/>
                  <a:pt x="100" y="434"/>
                  <a:pt x="21" y="245"/>
                </a:cubicBezTo>
                <a:cubicBezTo>
                  <a:pt x="7" y="192"/>
                  <a:pt x="0" y="139"/>
                  <a:pt x="0" y="89"/>
                </a:cubicBezTo>
                <a:cubicBezTo>
                  <a:pt x="17" y="81"/>
                  <a:pt x="28" y="76"/>
                  <a:pt x="32" y="74"/>
                </a:cubicBezTo>
                <a:cubicBezTo>
                  <a:pt x="170" y="15"/>
                  <a:pt x="310" y="0"/>
                  <a:pt x="453" y="30"/>
                </a:cubicBezTo>
                <a:cubicBezTo>
                  <a:pt x="589" y="58"/>
                  <a:pt x="727" y="126"/>
                  <a:pt x="867" y="234"/>
                </a:cubicBezTo>
                <a:cubicBezTo>
                  <a:pt x="865" y="235"/>
                  <a:pt x="863" y="237"/>
                  <a:pt x="861" y="238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79406" tIns="39703" rIns="79406" bIns="3970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en-US" sz="56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629195" y="2786710"/>
            <a:ext cx="661710" cy="661710"/>
          </a:xfrm>
          <a:prstGeom prst="ellipse">
            <a:avLst/>
          </a:prstGeom>
          <a:solidFill>
            <a:schemeClr val="bg1">
              <a:lumMod val="95000"/>
              <a:alpha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56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5291609" y="2186405"/>
            <a:ext cx="467963" cy="467963"/>
          </a:xfrm>
          <a:prstGeom prst="ellipse">
            <a:avLst/>
          </a:prstGeom>
          <a:solidFill>
            <a:schemeClr val="bg1">
              <a:lumMod val="95000"/>
              <a:alpha val="6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56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3354968" y="1697272"/>
            <a:ext cx="608917" cy="608917"/>
          </a:xfrm>
          <a:prstGeom prst="ellipse">
            <a:avLst/>
          </a:prstGeom>
          <a:solidFill>
            <a:schemeClr val="bg1">
              <a:lumMod val="95000"/>
              <a:alpha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56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4629194" y="1463290"/>
            <a:ext cx="467963" cy="467963"/>
          </a:xfrm>
          <a:prstGeom prst="ellipse">
            <a:avLst/>
          </a:prstGeom>
          <a:solidFill>
            <a:schemeClr val="bg1">
              <a:lumMod val="95000"/>
              <a:alpha val="6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56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3294451" y="2615735"/>
            <a:ext cx="467963" cy="467963"/>
          </a:xfrm>
          <a:prstGeom prst="ellipse">
            <a:avLst/>
          </a:prstGeom>
          <a:solidFill>
            <a:schemeClr val="bg1">
              <a:lumMod val="95000"/>
              <a:alpha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56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 rot="10800000" flipV="1">
            <a:off x="4870453" y="1695893"/>
            <a:ext cx="781451" cy="1379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10800000" flipV="1">
            <a:off x="5535808" y="2422770"/>
            <a:ext cx="781451" cy="1379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rot="10800000" flipV="1">
            <a:off x="2865508" y="2001041"/>
            <a:ext cx="781451" cy="1379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rot="10800000" flipV="1">
            <a:off x="2744028" y="2849027"/>
            <a:ext cx="781451" cy="1379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rot="10800000">
            <a:off x="4948541" y="3118254"/>
            <a:ext cx="1310819" cy="2313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Footer Text"/>
          <p:cNvSpPr txBox="1"/>
          <p:nvPr/>
        </p:nvSpPr>
        <p:spPr>
          <a:xfrm flipH="1">
            <a:off x="747651" y="3083698"/>
            <a:ext cx="2163309" cy="13102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794075">
              <a:lnSpc>
                <a:spcPct val="120000"/>
              </a:lnSpc>
              <a:defRPr/>
            </a:pP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NodeJS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Linux, Windows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OS X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non-blocking I/O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server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connection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0" name="Footer Text"/>
          <p:cNvSpPr txBox="1"/>
          <p:nvPr/>
        </p:nvSpPr>
        <p:spPr>
          <a:xfrm flipH="1">
            <a:off x="752072" y="1539376"/>
            <a:ext cx="190650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PEAN stack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JavaScript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client-side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server-side,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71" name="Footer Text"/>
          <p:cNvSpPr txBox="1"/>
          <p:nvPr/>
        </p:nvSpPr>
        <p:spPr>
          <a:xfrm flipH="1">
            <a:off x="5805054" y="1138871"/>
            <a:ext cx="245748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PEAN stack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JSON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phần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cần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client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server. </a:t>
            </a:r>
          </a:p>
        </p:txBody>
      </p:sp>
      <p:sp>
        <p:nvSpPr>
          <p:cNvPr id="72" name="Footer Text"/>
          <p:cNvSpPr txBox="1"/>
          <p:nvPr/>
        </p:nvSpPr>
        <p:spPr>
          <a:xfrm flipH="1">
            <a:off x="6464142" y="2186405"/>
            <a:ext cx="2568650" cy="8670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794075">
              <a:lnSpc>
                <a:spcPct val="120000"/>
              </a:lnSpc>
              <a:defRPr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PostgreSQL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cần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bảng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3" name="Footer Text"/>
          <p:cNvSpPr txBox="1"/>
          <p:nvPr/>
        </p:nvSpPr>
        <p:spPr>
          <a:xfrm flipH="1">
            <a:off x="5890495" y="3361055"/>
            <a:ext cx="1924596" cy="13102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794075">
              <a:lnSpc>
                <a:spcPct val="120000"/>
              </a:lnSpc>
              <a:defRPr/>
            </a:pP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PEAN stack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miễn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thắc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mắc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55576" y="267494"/>
            <a:ext cx="3168352" cy="461665"/>
          </a:xfrm>
          <a:prstGeom prst="rect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755576" y="922293"/>
            <a:ext cx="2918298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“PEAN”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Stack</a:t>
            </a:r>
            <a:endParaRPr lang="en-GB" altLang="zh-CN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3600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0"/>
                            </p:stCondLst>
                            <p:childTnLst>
                              <p:par>
                                <p:cTn id="7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500"/>
                            </p:stCondLst>
                            <p:childTnLst>
                              <p:par>
                                <p:cTn id="9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0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5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1" grpId="0" animBg="1"/>
      <p:bldP spid="52" grpId="0" animBg="1"/>
      <p:bldP spid="53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9" grpId="0"/>
      <p:bldP spid="70" grpId="0"/>
      <p:bldP spid="71" grpId="0"/>
      <p:bldP spid="72" grpId="0"/>
      <p:bldP spid="73" grpId="0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1687" y="1591454"/>
            <a:ext cx="3072278" cy="507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buNone/>
            </a:pP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NodeJS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thực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JavaScript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cần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tới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74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212698" y="2254009"/>
            <a:ext cx="2751790" cy="79483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NodeJS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đời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nhờ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đầu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JavaScript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thực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thực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endParaRPr lang="en-AU" altLang="zh-CN" sz="11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5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8402" y="3191433"/>
            <a:ext cx="2776086" cy="591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NodeJS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cũng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giống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nay,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dựa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V8 JavaScript engine -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thực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JavaScript</a:t>
            </a:r>
            <a:endParaRPr lang="en-AU" altLang="zh-CN" sz="11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6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6181687" y="4011006"/>
            <a:ext cx="2751790" cy="3885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NodeJS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sẵn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V8 engine</a:t>
            </a:r>
            <a:endParaRPr lang="en-AU" altLang="zh-CN" sz="11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2773741" y="1526855"/>
            <a:ext cx="3091125" cy="1375010"/>
            <a:chOff x="3031241" y="2222477"/>
            <a:chExt cx="4121726" cy="1833447"/>
          </a:xfrm>
        </p:grpSpPr>
        <p:grpSp>
          <p:nvGrpSpPr>
            <p:cNvPr id="3" name="Group 14"/>
            <p:cNvGrpSpPr/>
            <p:nvPr/>
          </p:nvGrpSpPr>
          <p:grpSpPr>
            <a:xfrm flipH="1">
              <a:off x="3031241" y="2222477"/>
              <a:ext cx="4121726" cy="1833447"/>
              <a:chOff x="3876268" y="1741695"/>
              <a:chExt cx="4404882" cy="1959402"/>
            </a:xfrm>
          </p:grpSpPr>
          <p:grpSp>
            <p:nvGrpSpPr>
              <p:cNvPr id="4" name="Group 33"/>
              <p:cNvGrpSpPr/>
              <p:nvPr/>
            </p:nvGrpSpPr>
            <p:grpSpPr>
              <a:xfrm>
                <a:off x="3876268" y="1741695"/>
                <a:ext cx="4404882" cy="1959402"/>
                <a:chOff x="3237996" y="1785939"/>
                <a:chExt cx="4404882" cy="1959402"/>
              </a:xfrm>
            </p:grpSpPr>
            <p:sp>
              <p:nvSpPr>
                <p:cNvPr id="38" name="Rectangle 34"/>
                <p:cNvSpPr>
                  <a:spLocks noChangeArrowheads="1"/>
                </p:cNvSpPr>
                <p:nvPr/>
              </p:nvSpPr>
              <p:spPr bwMode="auto">
                <a:xfrm flipH="1">
                  <a:off x="3767775" y="1785939"/>
                  <a:ext cx="1639995" cy="103529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Rectangle 38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589676"/>
                  <a:ext cx="1244287" cy="15566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0" name="Freeform 42"/>
                <p:cNvSpPr>
                  <a:spLocks/>
                </p:cNvSpPr>
                <p:nvPr/>
              </p:nvSpPr>
              <p:spPr bwMode="auto">
                <a:xfrm flipH="1">
                  <a:off x="5407769" y="1785939"/>
                  <a:ext cx="990821" cy="1959402"/>
                </a:xfrm>
                <a:custGeom>
                  <a:avLst/>
                  <a:gdLst>
                    <a:gd name="T0" fmla="*/ 0 w 401"/>
                    <a:gd name="T1" fmla="*/ 730 h 793"/>
                    <a:gd name="T2" fmla="*/ 401 w 401"/>
                    <a:gd name="T3" fmla="*/ 0 h 793"/>
                    <a:gd name="T4" fmla="*/ 401 w 401"/>
                    <a:gd name="T5" fmla="*/ 419 h 793"/>
                    <a:gd name="T6" fmla="*/ 0 w 401"/>
                    <a:gd name="T7" fmla="*/ 793 h 793"/>
                    <a:gd name="T8" fmla="*/ 0 w 401"/>
                    <a:gd name="T9" fmla="*/ 730 h 7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3">
                      <a:moveTo>
                        <a:pt x="0" y="730"/>
                      </a:moveTo>
                      <a:lnTo>
                        <a:pt x="401" y="0"/>
                      </a:lnTo>
                      <a:lnTo>
                        <a:pt x="401" y="419"/>
                      </a:lnTo>
                      <a:lnTo>
                        <a:pt x="0" y="793"/>
                      </a:lnTo>
                      <a:lnTo>
                        <a:pt x="0" y="73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3237996" y="1785939"/>
                  <a:ext cx="1035295" cy="1035295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6" name="Oval 35"/>
              <p:cNvSpPr/>
              <p:nvPr/>
            </p:nvSpPr>
            <p:spPr>
              <a:xfrm>
                <a:off x="3989228" y="1851755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F23B48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9" name="Shape 2102"/>
            <p:cNvSpPr/>
            <p:nvPr/>
          </p:nvSpPr>
          <p:spPr>
            <a:xfrm>
              <a:off x="6432083" y="2522136"/>
              <a:ext cx="473021" cy="37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43" y="10800"/>
                  </a:moveTo>
                  <a:cubicBezTo>
                    <a:pt x="17065" y="10800"/>
                    <a:pt x="16800" y="11898"/>
                    <a:pt x="16709" y="12419"/>
                  </a:cubicBezTo>
                  <a:cubicBezTo>
                    <a:pt x="16115" y="15817"/>
                    <a:pt x="13696" y="18359"/>
                    <a:pt x="10800" y="18359"/>
                  </a:cubicBezTo>
                  <a:cubicBezTo>
                    <a:pt x="9130" y="18359"/>
                    <a:pt x="7618" y="17514"/>
                    <a:pt x="6524" y="16146"/>
                  </a:cubicBezTo>
                  <a:cubicBezTo>
                    <a:pt x="6018" y="15513"/>
                    <a:pt x="5198" y="15513"/>
                    <a:pt x="4691" y="16146"/>
                  </a:cubicBezTo>
                  <a:cubicBezTo>
                    <a:pt x="4185" y="16779"/>
                    <a:pt x="4185" y="17804"/>
                    <a:pt x="4691" y="18437"/>
                  </a:cubicBezTo>
                  <a:cubicBezTo>
                    <a:pt x="6255" y="20391"/>
                    <a:pt x="8415" y="21600"/>
                    <a:pt x="10800" y="21600"/>
                  </a:cubicBezTo>
                  <a:cubicBezTo>
                    <a:pt x="14669" y="21600"/>
                    <a:pt x="17943" y="18421"/>
                    <a:pt x="19043" y="14039"/>
                  </a:cubicBezTo>
                  <a:lnTo>
                    <a:pt x="21600" y="14039"/>
                  </a:lnTo>
                  <a:lnTo>
                    <a:pt x="21600" y="10800"/>
                  </a:lnTo>
                  <a:cubicBezTo>
                    <a:pt x="21600" y="10800"/>
                    <a:pt x="18143" y="10800"/>
                    <a:pt x="18143" y="10800"/>
                  </a:cubicBezTo>
                  <a:close/>
                  <a:moveTo>
                    <a:pt x="4891" y="9180"/>
                  </a:moveTo>
                  <a:cubicBezTo>
                    <a:pt x="5484" y="5783"/>
                    <a:pt x="7904" y="3240"/>
                    <a:pt x="10800" y="3240"/>
                  </a:cubicBezTo>
                  <a:cubicBezTo>
                    <a:pt x="12470" y="3240"/>
                    <a:pt x="13982" y="4086"/>
                    <a:pt x="15076" y="5454"/>
                  </a:cubicBezTo>
                  <a:cubicBezTo>
                    <a:pt x="15582" y="6086"/>
                    <a:pt x="16404" y="6086"/>
                    <a:pt x="16909" y="5454"/>
                  </a:cubicBezTo>
                  <a:cubicBezTo>
                    <a:pt x="17415" y="4821"/>
                    <a:pt x="17415" y="3796"/>
                    <a:pt x="16909" y="3163"/>
                  </a:cubicBezTo>
                  <a:cubicBezTo>
                    <a:pt x="15346" y="1209"/>
                    <a:pt x="13186" y="0"/>
                    <a:pt x="10800" y="0"/>
                  </a:cubicBezTo>
                  <a:cubicBezTo>
                    <a:pt x="6931" y="0"/>
                    <a:pt x="3658" y="3178"/>
                    <a:pt x="2557" y="7560"/>
                  </a:cubicBezTo>
                  <a:lnTo>
                    <a:pt x="0" y="7560"/>
                  </a:lnTo>
                  <a:lnTo>
                    <a:pt x="0" y="10800"/>
                  </a:lnTo>
                  <a:lnTo>
                    <a:pt x="3457" y="10800"/>
                  </a:lnTo>
                  <a:cubicBezTo>
                    <a:pt x="4535" y="10800"/>
                    <a:pt x="4800" y="9702"/>
                    <a:pt x="4891" y="9180"/>
                  </a:cubicBezTo>
                  <a:close/>
                  <a:moveTo>
                    <a:pt x="7343" y="10800"/>
                  </a:moveTo>
                  <a:cubicBezTo>
                    <a:pt x="7343" y="13185"/>
                    <a:pt x="8891" y="15120"/>
                    <a:pt x="10800" y="15120"/>
                  </a:cubicBezTo>
                  <a:cubicBezTo>
                    <a:pt x="12709" y="15120"/>
                    <a:pt x="14255" y="13185"/>
                    <a:pt x="14255" y="10800"/>
                  </a:cubicBezTo>
                  <a:cubicBezTo>
                    <a:pt x="14255" y="8415"/>
                    <a:pt x="12709" y="6480"/>
                    <a:pt x="10800" y="6480"/>
                  </a:cubicBezTo>
                  <a:cubicBezTo>
                    <a:pt x="8891" y="6480"/>
                    <a:pt x="7343" y="8415"/>
                    <a:pt x="7343" y="108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28573" tIns="28573" rIns="28573" bIns="28573" numCol="1" anchor="ctr">
              <a:noAutofit/>
            </a:bodyPr>
            <a:lstStyle/>
            <a:p>
              <a:pPr algn="just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73741" y="2284585"/>
            <a:ext cx="3091125" cy="735190"/>
            <a:chOff x="3031241" y="3232838"/>
            <a:chExt cx="4121726" cy="980307"/>
          </a:xfrm>
        </p:grpSpPr>
        <p:grpSp>
          <p:nvGrpSpPr>
            <p:cNvPr id="6" name="Group 13"/>
            <p:cNvGrpSpPr/>
            <p:nvPr/>
          </p:nvGrpSpPr>
          <p:grpSpPr>
            <a:xfrm flipH="1">
              <a:off x="3031241" y="3232838"/>
              <a:ext cx="4121726" cy="980307"/>
              <a:chOff x="3876268" y="2821466"/>
              <a:chExt cx="4404882" cy="1047652"/>
            </a:xfrm>
          </p:grpSpPr>
          <p:grpSp>
            <p:nvGrpSpPr>
              <p:cNvPr id="7" name="Group 41"/>
              <p:cNvGrpSpPr/>
              <p:nvPr/>
            </p:nvGrpSpPr>
            <p:grpSpPr>
              <a:xfrm>
                <a:off x="3876268" y="2821466"/>
                <a:ext cx="4404882" cy="1047652"/>
                <a:chOff x="3237996" y="2865710"/>
                <a:chExt cx="4404882" cy="1047652"/>
              </a:xfrm>
            </p:grpSpPr>
            <p:sp>
              <p:nvSpPr>
                <p:cNvPr id="48" name="Rectangle 35"/>
                <p:cNvSpPr>
                  <a:spLocks noChangeArrowheads="1"/>
                </p:cNvSpPr>
                <p:nvPr/>
              </p:nvSpPr>
              <p:spPr bwMode="auto">
                <a:xfrm flipH="1">
                  <a:off x="3767775" y="2865710"/>
                  <a:ext cx="1639995" cy="103282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9" name="Rectangle 39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757697"/>
                  <a:ext cx="1244287" cy="15566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0" name="Freeform 43"/>
                <p:cNvSpPr>
                  <a:spLocks/>
                </p:cNvSpPr>
                <p:nvPr/>
              </p:nvSpPr>
              <p:spPr bwMode="auto">
                <a:xfrm flipH="1">
                  <a:off x="5407769" y="2865710"/>
                  <a:ext cx="990821" cy="1047650"/>
                </a:xfrm>
                <a:custGeom>
                  <a:avLst/>
                  <a:gdLst>
                    <a:gd name="T0" fmla="*/ 0 w 401"/>
                    <a:gd name="T1" fmla="*/ 361 h 424"/>
                    <a:gd name="T2" fmla="*/ 401 w 401"/>
                    <a:gd name="T3" fmla="*/ 0 h 424"/>
                    <a:gd name="T4" fmla="*/ 401 w 401"/>
                    <a:gd name="T5" fmla="*/ 418 h 424"/>
                    <a:gd name="T6" fmla="*/ 0 w 401"/>
                    <a:gd name="T7" fmla="*/ 424 h 424"/>
                    <a:gd name="T8" fmla="*/ 0 w 401"/>
                    <a:gd name="T9" fmla="*/ 361 h 4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4">
                      <a:moveTo>
                        <a:pt x="0" y="361"/>
                      </a:moveTo>
                      <a:lnTo>
                        <a:pt x="401" y="0"/>
                      </a:lnTo>
                      <a:lnTo>
                        <a:pt x="401" y="418"/>
                      </a:lnTo>
                      <a:lnTo>
                        <a:pt x="0" y="424"/>
                      </a:lnTo>
                      <a:lnTo>
                        <a:pt x="0" y="36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3237996" y="2866143"/>
                  <a:ext cx="1035295" cy="1035295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44" name="Oval 43"/>
              <p:cNvSpPr/>
              <p:nvPr/>
            </p:nvSpPr>
            <p:spPr>
              <a:xfrm>
                <a:off x="3989228" y="2931239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FFC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0" name="Freeform 28"/>
            <p:cNvSpPr>
              <a:spLocks/>
            </p:cNvSpPr>
            <p:nvPr/>
          </p:nvSpPr>
          <p:spPr bwMode="auto">
            <a:xfrm>
              <a:off x="6529452" y="3525293"/>
              <a:ext cx="278281" cy="392275"/>
            </a:xfrm>
            <a:custGeom>
              <a:avLst/>
              <a:gdLst>
                <a:gd name="T0" fmla="*/ 274 w 281"/>
                <a:gd name="T1" fmla="*/ 106 h 396"/>
                <a:gd name="T2" fmla="*/ 94 w 281"/>
                <a:gd name="T3" fmla="*/ 13 h 396"/>
                <a:gd name="T4" fmla="*/ 7 w 281"/>
                <a:gd name="T5" fmla="*/ 47 h 396"/>
                <a:gd name="T6" fmla="*/ 1 w 281"/>
                <a:gd name="T7" fmla="*/ 68 h 396"/>
                <a:gd name="T8" fmla="*/ 3 w 281"/>
                <a:gd name="T9" fmla="*/ 278 h 396"/>
                <a:gd name="T10" fmla="*/ 14 w 281"/>
                <a:gd name="T11" fmla="*/ 291 h 396"/>
                <a:gd name="T12" fmla="*/ 179 w 281"/>
                <a:gd name="T13" fmla="*/ 394 h 396"/>
                <a:gd name="T14" fmla="*/ 187 w 281"/>
                <a:gd name="T15" fmla="*/ 396 h 396"/>
                <a:gd name="T16" fmla="*/ 193 w 281"/>
                <a:gd name="T17" fmla="*/ 395 h 396"/>
                <a:gd name="T18" fmla="*/ 201 w 281"/>
                <a:gd name="T19" fmla="*/ 384 h 396"/>
                <a:gd name="T20" fmla="*/ 201 w 281"/>
                <a:gd name="T21" fmla="*/ 164 h 396"/>
                <a:gd name="T22" fmla="*/ 194 w 281"/>
                <a:gd name="T23" fmla="*/ 152 h 396"/>
                <a:gd name="T24" fmla="*/ 30 w 281"/>
                <a:gd name="T25" fmla="*/ 61 h 396"/>
                <a:gd name="T26" fmla="*/ 53 w 281"/>
                <a:gd name="T27" fmla="*/ 43 h 396"/>
                <a:gd name="T28" fmla="*/ 80 w 281"/>
                <a:gd name="T29" fmla="*/ 39 h 396"/>
                <a:gd name="T30" fmla="*/ 242 w 281"/>
                <a:gd name="T31" fmla="*/ 126 h 396"/>
                <a:gd name="T32" fmla="*/ 246 w 281"/>
                <a:gd name="T33" fmla="*/ 133 h 396"/>
                <a:gd name="T34" fmla="*/ 246 w 281"/>
                <a:gd name="T35" fmla="*/ 342 h 396"/>
                <a:gd name="T36" fmla="*/ 265 w 281"/>
                <a:gd name="T37" fmla="*/ 356 h 396"/>
                <a:gd name="T38" fmla="*/ 281 w 281"/>
                <a:gd name="T39" fmla="*/ 342 h 396"/>
                <a:gd name="T40" fmla="*/ 281 w 281"/>
                <a:gd name="T41" fmla="*/ 117 h 396"/>
                <a:gd name="T42" fmla="*/ 274 w 281"/>
                <a:gd name="T43" fmla="*/ 10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1" h="396">
                  <a:moveTo>
                    <a:pt x="274" y="106"/>
                  </a:moveTo>
                  <a:cubicBezTo>
                    <a:pt x="94" y="13"/>
                    <a:pt x="94" y="13"/>
                    <a:pt x="94" y="13"/>
                  </a:cubicBezTo>
                  <a:cubicBezTo>
                    <a:pt x="69" y="0"/>
                    <a:pt x="21" y="25"/>
                    <a:pt x="7" y="47"/>
                  </a:cubicBezTo>
                  <a:cubicBezTo>
                    <a:pt x="0" y="57"/>
                    <a:pt x="1" y="64"/>
                    <a:pt x="1" y="68"/>
                  </a:cubicBezTo>
                  <a:cubicBezTo>
                    <a:pt x="3" y="278"/>
                    <a:pt x="3" y="278"/>
                    <a:pt x="3" y="278"/>
                  </a:cubicBezTo>
                  <a:cubicBezTo>
                    <a:pt x="3" y="282"/>
                    <a:pt x="9" y="288"/>
                    <a:pt x="14" y="291"/>
                  </a:cubicBezTo>
                  <a:cubicBezTo>
                    <a:pt x="24" y="297"/>
                    <a:pt x="175" y="392"/>
                    <a:pt x="179" y="394"/>
                  </a:cubicBezTo>
                  <a:cubicBezTo>
                    <a:pt x="181" y="396"/>
                    <a:pt x="184" y="396"/>
                    <a:pt x="187" y="396"/>
                  </a:cubicBezTo>
                  <a:cubicBezTo>
                    <a:pt x="189" y="396"/>
                    <a:pt x="191" y="396"/>
                    <a:pt x="193" y="395"/>
                  </a:cubicBezTo>
                  <a:cubicBezTo>
                    <a:pt x="198" y="393"/>
                    <a:pt x="201" y="388"/>
                    <a:pt x="201" y="384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1" y="159"/>
                    <a:pt x="198" y="155"/>
                    <a:pt x="194" y="152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2" y="57"/>
                    <a:pt x="39" y="50"/>
                    <a:pt x="53" y="43"/>
                  </a:cubicBezTo>
                  <a:cubicBezTo>
                    <a:pt x="67" y="36"/>
                    <a:pt x="77" y="38"/>
                    <a:pt x="80" y="39"/>
                  </a:cubicBezTo>
                  <a:cubicBezTo>
                    <a:pt x="80" y="39"/>
                    <a:pt x="237" y="123"/>
                    <a:pt x="242" y="126"/>
                  </a:cubicBezTo>
                  <a:cubicBezTo>
                    <a:pt x="246" y="128"/>
                    <a:pt x="246" y="129"/>
                    <a:pt x="246" y="133"/>
                  </a:cubicBezTo>
                  <a:cubicBezTo>
                    <a:pt x="246" y="137"/>
                    <a:pt x="246" y="342"/>
                    <a:pt x="246" y="342"/>
                  </a:cubicBezTo>
                  <a:cubicBezTo>
                    <a:pt x="246" y="352"/>
                    <a:pt x="257" y="356"/>
                    <a:pt x="265" y="356"/>
                  </a:cubicBezTo>
                  <a:cubicBezTo>
                    <a:pt x="272" y="356"/>
                    <a:pt x="281" y="349"/>
                    <a:pt x="281" y="342"/>
                  </a:cubicBezTo>
                  <a:cubicBezTo>
                    <a:pt x="281" y="117"/>
                    <a:pt x="281" y="117"/>
                    <a:pt x="281" y="117"/>
                  </a:cubicBezTo>
                  <a:cubicBezTo>
                    <a:pt x="281" y="112"/>
                    <a:pt x="278" y="108"/>
                    <a:pt x="274" y="1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" name="Group 5"/>
          <p:cNvGrpSpPr/>
          <p:nvPr/>
        </p:nvGrpSpPr>
        <p:grpSpPr>
          <a:xfrm>
            <a:off x="2773741" y="3028443"/>
            <a:ext cx="3091125" cy="738958"/>
            <a:chOff x="3031241" y="4224704"/>
            <a:chExt cx="4121726" cy="985332"/>
          </a:xfrm>
        </p:grpSpPr>
        <p:grpSp>
          <p:nvGrpSpPr>
            <p:cNvPr id="9" name="Group 12"/>
            <p:cNvGrpSpPr/>
            <p:nvPr/>
          </p:nvGrpSpPr>
          <p:grpSpPr>
            <a:xfrm flipH="1">
              <a:off x="3031241" y="4224704"/>
              <a:ext cx="4121726" cy="985332"/>
              <a:chOff x="3876268" y="3881472"/>
              <a:chExt cx="4404882" cy="1053023"/>
            </a:xfrm>
          </p:grpSpPr>
          <p:grpSp>
            <p:nvGrpSpPr>
              <p:cNvPr id="10" name="Group 51"/>
              <p:cNvGrpSpPr/>
              <p:nvPr/>
            </p:nvGrpSpPr>
            <p:grpSpPr>
              <a:xfrm>
                <a:off x="3876268" y="3881472"/>
                <a:ext cx="4404882" cy="1053023"/>
                <a:chOff x="3237996" y="3925716"/>
                <a:chExt cx="4404882" cy="1053023"/>
              </a:xfrm>
            </p:grpSpPr>
            <p:sp>
              <p:nvSpPr>
                <p:cNvPr id="56" name="Rectangle 36"/>
                <p:cNvSpPr>
                  <a:spLocks noChangeArrowheads="1"/>
                </p:cNvSpPr>
                <p:nvPr/>
              </p:nvSpPr>
              <p:spPr bwMode="auto">
                <a:xfrm flipH="1">
                  <a:off x="3767775" y="3943011"/>
                  <a:ext cx="1639995" cy="1035295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7" name="Rectangle 40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925716"/>
                  <a:ext cx="1244287" cy="16060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8" name="Freeform 45"/>
                <p:cNvSpPr>
                  <a:spLocks/>
                </p:cNvSpPr>
                <p:nvPr/>
              </p:nvSpPr>
              <p:spPr bwMode="auto">
                <a:xfrm flipH="1">
                  <a:off x="5407769" y="3925716"/>
                  <a:ext cx="990821" cy="1052592"/>
                </a:xfrm>
                <a:custGeom>
                  <a:avLst/>
                  <a:gdLst>
                    <a:gd name="T0" fmla="*/ 401 w 401"/>
                    <a:gd name="T1" fmla="*/ 426 h 426"/>
                    <a:gd name="T2" fmla="*/ 0 w 401"/>
                    <a:gd name="T3" fmla="*/ 65 h 426"/>
                    <a:gd name="T4" fmla="*/ 0 w 401"/>
                    <a:gd name="T5" fmla="*/ 0 h 426"/>
                    <a:gd name="T6" fmla="*/ 401 w 401"/>
                    <a:gd name="T7" fmla="*/ 7 h 426"/>
                    <a:gd name="T8" fmla="*/ 401 w 401"/>
                    <a:gd name="T9" fmla="*/ 426 h 4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6">
                      <a:moveTo>
                        <a:pt x="401" y="426"/>
                      </a:moveTo>
                      <a:lnTo>
                        <a:pt x="0" y="65"/>
                      </a:lnTo>
                      <a:lnTo>
                        <a:pt x="0" y="0"/>
                      </a:lnTo>
                      <a:lnTo>
                        <a:pt x="401" y="7"/>
                      </a:lnTo>
                      <a:lnTo>
                        <a:pt x="401" y="42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3237996" y="3943444"/>
                  <a:ext cx="1035295" cy="1035295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54" name="Oval 53"/>
              <p:cNvSpPr/>
              <p:nvPr/>
            </p:nvSpPr>
            <p:spPr>
              <a:xfrm>
                <a:off x="3989228" y="4009186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00BBD6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1" name="Freeform 61"/>
            <p:cNvSpPr>
              <a:spLocks noEditPoints="1"/>
            </p:cNvSpPr>
            <p:nvPr/>
          </p:nvSpPr>
          <p:spPr bwMode="auto">
            <a:xfrm>
              <a:off x="6472235" y="4547297"/>
              <a:ext cx="432870" cy="339742"/>
            </a:xfrm>
            <a:custGeom>
              <a:avLst/>
              <a:gdLst>
                <a:gd name="T0" fmla="*/ 50 w 106"/>
                <a:gd name="T1" fmla="*/ 11 h 83"/>
                <a:gd name="T2" fmla="*/ 51 w 106"/>
                <a:gd name="T3" fmla="*/ 11 h 83"/>
                <a:gd name="T4" fmla="*/ 51 w 106"/>
                <a:gd name="T5" fmla="*/ 43 h 83"/>
                <a:gd name="T6" fmla="*/ 19 w 106"/>
                <a:gd name="T7" fmla="*/ 27 h 83"/>
                <a:gd name="T8" fmla="*/ 19 w 106"/>
                <a:gd name="T9" fmla="*/ 26 h 83"/>
                <a:gd name="T10" fmla="*/ 55 w 106"/>
                <a:gd name="T11" fmla="*/ 42 h 83"/>
                <a:gd name="T12" fmla="*/ 56 w 106"/>
                <a:gd name="T13" fmla="*/ 43 h 83"/>
                <a:gd name="T14" fmla="*/ 87 w 106"/>
                <a:gd name="T15" fmla="*/ 27 h 83"/>
                <a:gd name="T16" fmla="*/ 56 w 106"/>
                <a:gd name="T17" fmla="*/ 11 h 83"/>
                <a:gd name="T18" fmla="*/ 55 w 106"/>
                <a:gd name="T19" fmla="*/ 11 h 83"/>
                <a:gd name="T20" fmla="*/ 15 w 106"/>
                <a:gd name="T21" fmla="*/ 29 h 83"/>
                <a:gd name="T22" fmla="*/ 1 w 106"/>
                <a:gd name="T23" fmla="*/ 35 h 83"/>
                <a:gd name="T24" fmla="*/ 1 w 106"/>
                <a:gd name="T25" fmla="*/ 37 h 83"/>
                <a:gd name="T26" fmla="*/ 34 w 106"/>
                <a:gd name="T27" fmla="*/ 53 h 83"/>
                <a:gd name="T28" fmla="*/ 48 w 106"/>
                <a:gd name="T29" fmla="*/ 46 h 83"/>
                <a:gd name="T30" fmla="*/ 105 w 106"/>
                <a:gd name="T31" fmla="*/ 16 h 83"/>
                <a:gd name="T32" fmla="*/ 105 w 106"/>
                <a:gd name="T33" fmla="*/ 18 h 83"/>
                <a:gd name="T34" fmla="*/ 91 w 106"/>
                <a:gd name="T35" fmla="*/ 25 h 83"/>
                <a:gd name="T36" fmla="*/ 58 w 106"/>
                <a:gd name="T37" fmla="*/ 8 h 83"/>
                <a:gd name="T38" fmla="*/ 72 w 106"/>
                <a:gd name="T39" fmla="*/ 0 h 83"/>
                <a:gd name="T40" fmla="*/ 105 w 106"/>
                <a:gd name="T41" fmla="*/ 16 h 83"/>
                <a:gd name="T42" fmla="*/ 106 w 106"/>
                <a:gd name="T43" fmla="*/ 36 h 83"/>
                <a:gd name="T44" fmla="*/ 72 w 106"/>
                <a:gd name="T45" fmla="*/ 53 h 83"/>
                <a:gd name="T46" fmla="*/ 58 w 106"/>
                <a:gd name="T47" fmla="*/ 47 h 83"/>
                <a:gd name="T48" fmla="*/ 58 w 106"/>
                <a:gd name="T49" fmla="*/ 45 h 83"/>
                <a:gd name="T50" fmla="*/ 92 w 106"/>
                <a:gd name="T51" fmla="*/ 29 h 83"/>
                <a:gd name="T52" fmla="*/ 48 w 106"/>
                <a:gd name="T53" fmla="*/ 7 h 83"/>
                <a:gd name="T54" fmla="*/ 33 w 106"/>
                <a:gd name="T55" fmla="*/ 0 h 83"/>
                <a:gd name="T56" fmla="*/ 0 w 106"/>
                <a:gd name="T57" fmla="*/ 17 h 83"/>
                <a:gd name="T58" fmla="*/ 14 w 106"/>
                <a:gd name="T59" fmla="*/ 25 h 83"/>
                <a:gd name="T60" fmla="*/ 48 w 106"/>
                <a:gd name="T61" fmla="*/ 9 h 83"/>
                <a:gd name="T62" fmla="*/ 48 w 106"/>
                <a:gd name="T63" fmla="*/ 7 h 83"/>
                <a:gd name="T64" fmla="*/ 55 w 106"/>
                <a:gd name="T65" fmla="*/ 82 h 83"/>
                <a:gd name="T66" fmla="*/ 56 w 106"/>
                <a:gd name="T67" fmla="*/ 83 h 83"/>
                <a:gd name="T68" fmla="*/ 90 w 106"/>
                <a:gd name="T69" fmla="*/ 65 h 83"/>
                <a:gd name="T70" fmla="*/ 89 w 106"/>
                <a:gd name="T71" fmla="*/ 49 h 83"/>
                <a:gd name="T72" fmla="*/ 73 w 106"/>
                <a:gd name="T73" fmla="*/ 57 h 83"/>
                <a:gd name="T74" fmla="*/ 72 w 106"/>
                <a:gd name="T75" fmla="*/ 57 h 83"/>
                <a:gd name="T76" fmla="*/ 56 w 106"/>
                <a:gd name="T77" fmla="*/ 49 h 83"/>
                <a:gd name="T78" fmla="*/ 55 w 106"/>
                <a:gd name="T79" fmla="*/ 50 h 83"/>
                <a:gd name="T80" fmla="*/ 17 w 106"/>
                <a:gd name="T81" fmla="*/ 49 h 83"/>
                <a:gd name="T82" fmla="*/ 33 w 106"/>
                <a:gd name="T83" fmla="*/ 57 h 83"/>
                <a:gd name="T84" fmla="*/ 50 w 106"/>
                <a:gd name="T85" fmla="*/ 49 h 83"/>
                <a:gd name="T86" fmla="*/ 51 w 106"/>
                <a:gd name="T87" fmla="*/ 50 h 83"/>
                <a:gd name="T88" fmla="*/ 51 w 106"/>
                <a:gd name="T89" fmla="*/ 83 h 83"/>
                <a:gd name="T90" fmla="*/ 17 w 106"/>
                <a:gd name="T91" fmla="*/ 66 h 83"/>
                <a:gd name="T92" fmla="*/ 16 w 106"/>
                <a:gd name="T93" fmla="*/ 5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6" h="83">
                  <a:moveTo>
                    <a:pt x="19" y="26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1" y="43"/>
                    <a:pt x="51" y="43"/>
                  </a:cubicBezTo>
                  <a:cubicBezTo>
                    <a:pt x="51" y="43"/>
                    <a:pt x="50" y="43"/>
                    <a:pt x="50" y="43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55" y="11"/>
                  </a:moveTo>
                  <a:cubicBezTo>
                    <a:pt x="55" y="42"/>
                    <a:pt x="55" y="42"/>
                    <a:pt x="55" y="42"/>
                  </a:cubicBezTo>
                  <a:cubicBezTo>
                    <a:pt x="55" y="42"/>
                    <a:pt x="55" y="43"/>
                    <a:pt x="55" y="43"/>
                  </a:cubicBezTo>
                  <a:cubicBezTo>
                    <a:pt x="55" y="43"/>
                    <a:pt x="56" y="43"/>
                    <a:pt x="56" y="43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5" y="11"/>
                    <a:pt x="55" y="11"/>
                    <a:pt x="55" y="11"/>
                  </a:cubicBezTo>
                  <a:close/>
                  <a:moveTo>
                    <a:pt x="48" y="45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6"/>
                    <a:pt x="0" y="36"/>
                    <a:pt x="0" y="36"/>
                  </a:cubicBezTo>
                  <a:cubicBezTo>
                    <a:pt x="0" y="37"/>
                    <a:pt x="1" y="37"/>
                    <a:pt x="1" y="37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4"/>
                    <a:pt x="34" y="54"/>
                    <a:pt x="34" y="53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47"/>
                    <a:pt x="48" y="46"/>
                    <a:pt x="48" y="46"/>
                  </a:cubicBezTo>
                  <a:cubicBezTo>
                    <a:pt x="48" y="45"/>
                    <a:pt x="48" y="45"/>
                    <a:pt x="48" y="45"/>
                  </a:cubicBezTo>
                  <a:close/>
                  <a:moveTo>
                    <a:pt x="105" y="16"/>
                  </a:moveTo>
                  <a:cubicBezTo>
                    <a:pt x="105" y="17"/>
                    <a:pt x="106" y="17"/>
                    <a:pt x="106" y="17"/>
                  </a:cubicBezTo>
                  <a:cubicBezTo>
                    <a:pt x="106" y="18"/>
                    <a:pt x="105" y="18"/>
                    <a:pt x="105" y="18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105" y="16"/>
                    <a:pt x="105" y="16"/>
                    <a:pt x="105" y="16"/>
                  </a:cubicBezTo>
                  <a:close/>
                  <a:moveTo>
                    <a:pt x="105" y="35"/>
                  </a:moveTo>
                  <a:cubicBezTo>
                    <a:pt x="105" y="36"/>
                    <a:pt x="106" y="36"/>
                    <a:pt x="106" y="36"/>
                  </a:cubicBezTo>
                  <a:cubicBezTo>
                    <a:pt x="106" y="37"/>
                    <a:pt x="105" y="37"/>
                    <a:pt x="105" y="37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2" y="54"/>
                    <a:pt x="72" y="54"/>
                    <a:pt x="72" y="53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8" y="47"/>
                    <a:pt x="58" y="46"/>
                    <a:pt x="58" y="46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91" y="29"/>
                    <a:pt x="92" y="29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48" y="7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3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lose/>
                  <a:moveTo>
                    <a:pt x="55" y="50"/>
                  </a:moveTo>
                  <a:cubicBezTo>
                    <a:pt x="55" y="82"/>
                    <a:pt x="55" y="82"/>
                    <a:pt x="55" y="82"/>
                  </a:cubicBezTo>
                  <a:cubicBezTo>
                    <a:pt x="55" y="82"/>
                    <a:pt x="55" y="83"/>
                    <a:pt x="55" y="83"/>
                  </a:cubicBezTo>
                  <a:cubicBezTo>
                    <a:pt x="55" y="83"/>
                    <a:pt x="56" y="83"/>
                    <a:pt x="56" y="83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9" y="66"/>
                    <a:pt x="90" y="66"/>
                    <a:pt x="90" y="65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0"/>
                    <a:pt x="89" y="49"/>
                    <a:pt x="89" y="49"/>
                  </a:cubicBezTo>
                  <a:cubicBezTo>
                    <a:pt x="89" y="49"/>
                    <a:pt x="89" y="49"/>
                    <a:pt x="88" y="49"/>
                  </a:cubicBezTo>
                  <a:cubicBezTo>
                    <a:pt x="73" y="57"/>
                    <a:pt x="73" y="57"/>
                    <a:pt x="73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6" y="49"/>
                    <a:pt x="55" y="49"/>
                    <a:pt x="55" y="49"/>
                  </a:cubicBezTo>
                  <a:cubicBezTo>
                    <a:pt x="55" y="49"/>
                    <a:pt x="55" y="50"/>
                    <a:pt x="55" y="50"/>
                  </a:cubicBezTo>
                  <a:close/>
                  <a:moveTo>
                    <a:pt x="16" y="50"/>
                  </a:moveTo>
                  <a:cubicBezTo>
                    <a:pt x="16" y="50"/>
                    <a:pt x="17" y="49"/>
                    <a:pt x="17" y="49"/>
                  </a:cubicBezTo>
                  <a:cubicBezTo>
                    <a:pt x="17" y="49"/>
                    <a:pt x="17" y="49"/>
                    <a:pt x="18" y="49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50" y="49"/>
                    <a:pt x="51" y="49"/>
                    <a:pt x="51" y="49"/>
                  </a:cubicBezTo>
                  <a:cubicBezTo>
                    <a:pt x="51" y="49"/>
                    <a:pt x="51" y="50"/>
                    <a:pt x="51" y="50"/>
                  </a:cubicBezTo>
                  <a:cubicBezTo>
                    <a:pt x="51" y="82"/>
                    <a:pt x="51" y="82"/>
                    <a:pt x="51" y="82"/>
                  </a:cubicBezTo>
                  <a:cubicBezTo>
                    <a:pt x="51" y="82"/>
                    <a:pt x="51" y="83"/>
                    <a:pt x="51" y="83"/>
                  </a:cubicBezTo>
                  <a:cubicBezTo>
                    <a:pt x="51" y="83"/>
                    <a:pt x="50" y="83"/>
                    <a:pt x="50" y="83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6" y="66"/>
                    <a:pt x="16" y="65"/>
                  </a:cubicBezTo>
                  <a:lnTo>
                    <a:pt x="16" y="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6"/>
          <p:cNvGrpSpPr/>
          <p:nvPr/>
        </p:nvGrpSpPr>
        <p:grpSpPr>
          <a:xfrm>
            <a:off x="2773741" y="3149818"/>
            <a:ext cx="3091125" cy="1371543"/>
            <a:chOff x="3031241" y="4386546"/>
            <a:chExt cx="4121726" cy="1828824"/>
          </a:xfrm>
        </p:grpSpPr>
        <p:grpSp>
          <p:nvGrpSpPr>
            <p:cNvPr id="12" name="Group 11"/>
            <p:cNvGrpSpPr/>
            <p:nvPr/>
          </p:nvGrpSpPr>
          <p:grpSpPr>
            <a:xfrm flipH="1">
              <a:off x="3031241" y="4386546"/>
              <a:ext cx="4121726" cy="1828824"/>
              <a:chOff x="3876268" y="4054432"/>
              <a:chExt cx="4404882" cy="1954461"/>
            </a:xfrm>
          </p:grpSpPr>
          <p:grpSp>
            <p:nvGrpSpPr>
              <p:cNvPr id="13" name="Group 59"/>
              <p:cNvGrpSpPr/>
              <p:nvPr/>
            </p:nvGrpSpPr>
            <p:grpSpPr>
              <a:xfrm>
                <a:off x="3876268" y="4054432"/>
                <a:ext cx="4404882" cy="1954461"/>
                <a:chOff x="3237996" y="4098676"/>
                <a:chExt cx="4404882" cy="1954461"/>
              </a:xfrm>
            </p:grpSpPr>
            <p:sp>
              <p:nvSpPr>
                <p:cNvPr id="62" name="Rectangle 37"/>
                <p:cNvSpPr>
                  <a:spLocks noChangeArrowheads="1"/>
                </p:cNvSpPr>
                <p:nvPr/>
              </p:nvSpPr>
              <p:spPr bwMode="auto">
                <a:xfrm flipH="1">
                  <a:off x="3767775" y="5017842"/>
                  <a:ext cx="1639995" cy="103529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3" name="Rectangle 41"/>
                <p:cNvSpPr>
                  <a:spLocks noChangeArrowheads="1"/>
                </p:cNvSpPr>
                <p:nvPr/>
              </p:nvSpPr>
              <p:spPr bwMode="auto">
                <a:xfrm flipH="1">
                  <a:off x="6398591" y="4098676"/>
                  <a:ext cx="1244287" cy="15566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4" name="Freeform 44"/>
                <p:cNvSpPr>
                  <a:spLocks/>
                </p:cNvSpPr>
                <p:nvPr/>
              </p:nvSpPr>
              <p:spPr bwMode="auto">
                <a:xfrm flipH="1">
                  <a:off x="5407769" y="4098676"/>
                  <a:ext cx="990821" cy="1954461"/>
                </a:xfrm>
                <a:custGeom>
                  <a:avLst/>
                  <a:gdLst>
                    <a:gd name="T0" fmla="*/ 401 w 401"/>
                    <a:gd name="T1" fmla="*/ 791 h 791"/>
                    <a:gd name="T2" fmla="*/ 0 w 401"/>
                    <a:gd name="T3" fmla="*/ 63 h 791"/>
                    <a:gd name="T4" fmla="*/ 0 w 401"/>
                    <a:gd name="T5" fmla="*/ 0 h 791"/>
                    <a:gd name="T6" fmla="*/ 401 w 401"/>
                    <a:gd name="T7" fmla="*/ 372 h 791"/>
                    <a:gd name="T8" fmla="*/ 401 w 401"/>
                    <a:gd name="T9" fmla="*/ 791 h 7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1">
                      <a:moveTo>
                        <a:pt x="401" y="791"/>
                      </a:moveTo>
                      <a:lnTo>
                        <a:pt x="0" y="63"/>
                      </a:lnTo>
                      <a:lnTo>
                        <a:pt x="0" y="0"/>
                      </a:lnTo>
                      <a:lnTo>
                        <a:pt x="401" y="372"/>
                      </a:lnTo>
                      <a:lnTo>
                        <a:pt x="401" y="79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76" tIns="34288" rIns="68576" bIns="3428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3237996" y="5017841"/>
                  <a:ext cx="1035295" cy="1035295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</a:pPr>
                  <a:endParaRPr lang="en-US" sz="569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61" name="Oval 60"/>
              <p:cNvSpPr/>
              <p:nvPr/>
            </p:nvSpPr>
            <p:spPr>
              <a:xfrm>
                <a:off x="3989229" y="5088670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569" dirty="0">
                  <a:solidFill>
                    <a:srgbClr val="93796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2" name="Freeform 81"/>
            <p:cNvSpPr>
              <a:spLocks noEditPoints="1"/>
            </p:cNvSpPr>
            <p:nvPr/>
          </p:nvSpPr>
          <p:spPr bwMode="auto">
            <a:xfrm>
              <a:off x="6468227" y="5534859"/>
              <a:ext cx="400730" cy="392275"/>
            </a:xfrm>
            <a:custGeom>
              <a:avLst/>
              <a:gdLst>
                <a:gd name="T0" fmla="*/ 86 w 100"/>
                <a:gd name="T1" fmla="*/ 61 h 98"/>
                <a:gd name="T2" fmla="*/ 100 w 100"/>
                <a:gd name="T3" fmla="*/ 55 h 98"/>
                <a:gd name="T4" fmla="*/ 100 w 100"/>
                <a:gd name="T5" fmla="*/ 44 h 98"/>
                <a:gd name="T6" fmla="*/ 86 w 100"/>
                <a:gd name="T7" fmla="*/ 38 h 98"/>
                <a:gd name="T8" fmla="*/ 84 w 100"/>
                <a:gd name="T9" fmla="*/ 32 h 98"/>
                <a:gd name="T10" fmla="*/ 89 w 100"/>
                <a:gd name="T11" fmla="*/ 18 h 98"/>
                <a:gd name="T12" fmla="*/ 82 w 100"/>
                <a:gd name="T13" fmla="*/ 11 h 98"/>
                <a:gd name="T14" fmla="*/ 68 w 100"/>
                <a:gd name="T15" fmla="*/ 16 h 98"/>
                <a:gd name="T16" fmla="*/ 62 w 100"/>
                <a:gd name="T17" fmla="*/ 14 h 98"/>
                <a:gd name="T18" fmla="*/ 56 w 100"/>
                <a:gd name="T19" fmla="*/ 0 h 98"/>
                <a:gd name="T20" fmla="*/ 45 w 100"/>
                <a:gd name="T21" fmla="*/ 0 h 98"/>
                <a:gd name="T22" fmla="*/ 39 w 100"/>
                <a:gd name="T23" fmla="*/ 14 h 98"/>
                <a:gd name="T24" fmla="*/ 33 w 100"/>
                <a:gd name="T25" fmla="*/ 16 h 98"/>
                <a:gd name="T26" fmla="*/ 19 w 100"/>
                <a:gd name="T27" fmla="*/ 11 h 98"/>
                <a:gd name="T28" fmla="*/ 11 w 100"/>
                <a:gd name="T29" fmla="*/ 18 h 98"/>
                <a:gd name="T30" fmla="*/ 17 w 100"/>
                <a:gd name="T31" fmla="*/ 32 h 98"/>
                <a:gd name="T32" fmla="*/ 15 w 100"/>
                <a:gd name="T33" fmla="*/ 38 h 98"/>
                <a:gd name="T34" fmla="*/ 0 w 100"/>
                <a:gd name="T35" fmla="*/ 45 h 98"/>
                <a:gd name="T36" fmla="*/ 0 w 100"/>
                <a:gd name="T37" fmla="*/ 55 h 98"/>
                <a:gd name="T38" fmla="*/ 15 w 100"/>
                <a:gd name="T39" fmla="*/ 61 h 98"/>
                <a:gd name="T40" fmla="*/ 17 w 100"/>
                <a:gd name="T41" fmla="*/ 67 h 98"/>
                <a:gd name="T42" fmla="*/ 12 w 100"/>
                <a:gd name="T43" fmla="*/ 80 h 98"/>
                <a:gd name="T44" fmla="*/ 19 w 100"/>
                <a:gd name="T45" fmla="*/ 88 h 98"/>
                <a:gd name="T46" fmla="*/ 33 w 100"/>
                <a:gd name="T47" fmla="*/ 83 h 98"/>
                <a:gd name="T48" fmla="*/ 39 w 100"/>
                <a:gd name="T49" fmla="*/ 85 h 98"/>
                <a:gd name="T50" fmla="*/ 45 w 100"/>
                <a:gd name="T51" fmla="*/ 98 h 98"/>
                <a:gd name="T52" fmla="*/ 56 w 100"/>
                <a:gd name="T53" fmla="*/ 98 h 98"/>
                <a:gd name="T54" fmla="*/ 62 w 100"/>
                <a:gd name="T55" fmla="*/ 85 h 98"/>
                <a:gd name="T56" fmla="*/ 68 w 100"/>
                <a:gd name="T57" fmla="*/ 82 h 98"/>
                <a:gd name="T58" fmla="*/ 82 w 100"/>
                <a:gd name="T59" fmla="*/ 88 h 98"/>
                <a:gd name="T60" fmla="*/ 90 w 100"/>
                <a:gd name="T61" fmla="*/ 80 h 98"/>
                <a:gd name="T62" fmla="*/ 84 w 100"/>
                <a:gd name="T63" fmla="*/ 67 h 98"/>
                <a:gd name="T64" fmla="*/ 86 w 100"/>
                <a:gd name="T65" fmla="*/ 61 h 98"/>
                <a:gd name="T66" fmla="*/ 86 w 100"/>
                <a:gd name="T67" fmla="*/ 61 h 98"/>
                <a:gd name="T68" fmla="*/ 50 w 100"/>
                <a:gd name="T69" fmla="*/ 65 h 98"/>
                <a:gd name="T70" fmla="*/ 35 w 100"/>
                <a:gd name="T71" fmla="*/ 50 h 98"/>
                <a:gd name="T72" fmla="*/ 50 w 100"/>
                <a:gd name="T73" fmla="*/ 33 h 98"/>
                <a:gd name="T74" fmla="*/ 66 w 100"/>
                <a:gd name="T75" fmla="*/ 50 h 98"/>
                <a:gd name="T76" fmla="*/ 50 w 100"/>
                <a:gd name="T77" fmla="*/ 6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0" h="98">
                  <a:moveTo>
                    <a:pt x="86" y="61"/>
                  </a:moveTo>
                  <a:cubicBezTo>
                    <a:pt x="86" y="61"/>
                    <a:pt x="100" y="56"/>
                    <a:pt x="100" y="55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100" y="42"/>
                    <a:pt x="86" y="38"/>
                    <a:pt x="86" y="38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32"/>
                    <a:pt x="90" y="19"/>
                    <a:pt x="89" y="18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1" y="10"/>
                    <a:pt x="68" y="16"/>
                    <a:pt x="68" y="16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39" y="14"/>
                    <a:pt x="39" y="14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20" y="10"/>
                    <a:pt x="19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9"/>
                    <a:pt x="17" y="32"/>
                    <a:pt x="17" y="32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0" y="44"/>
                    <a:pt x="0" y="4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5" y="61"/>
                    <a:pt x="15" y="61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1" y="80"/>
                    <a:pt x="12" y="80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0" y="89"/>
                    <a:pt x="33" y="83"/>
                    <a:pt x="33" y="83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7" y="98"/>
                    <a:pt x="62" y="85"/>
                    <a:pt x="62" y="85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8" y="82"/>
                    <a:pt x="81" y="88"/>
                    <a:pt x="82" y="88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6" y="61"/>
                    <a:pt x="86" y="61"/>
                    <a:pt x="86" y="61"/>
                  </a:cubicBezTo>
                  <a:close/>
                  <a:moveTo>
                    <a:pt x="50" y="65"/>
                  </a:moveTo>
                  <a:cubicBezTo>
                    <a:pt x="42" y="65"/>
                    <a:pt x="35" y="58"/>
                    <a:pt x="35" y="50"/>
                  </a:cubicBezTo>
                  <a:cubicBezTo>
                    <a:pt x="35" y="40"/>
                    <a:pt x="42" y="33"/>
                    <a:pt x="50" y="33"/>
                  </a:cubicBezTo>
                  <a:cubicBezTo>
                    <a:pt x="59" y="33"/>
                    <a:pt x="66" y="40"/>
                    <a:pt x="66" y="50"/>
                  </a:cubicBezTo>
                  <a:cubicBezTo>
                    <a:pt x="66" y="58"/>
                    <a:pt x="59" y="65"/>
                    <a:pt x="50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76" tIns="34288" rIns="68576" bIns="3428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4" name="Group 67"/>
          <p:cNvGrpSpPr/>
          <p:nvPr/>
        </p:nvGrpSpPr>
        <p:grpSpPr>
          <a:xfrm>
            <a:off x="1029429" y="2063065"/>
            <a:ext cx="1794988" cy="1802497"/>
            <a:chOff x="705364" y="2937461"/>
            <a:chExt cx="2393449" cy="2403462"/>
          </a:xfrm>
        </p:grpSpPr>
        <p:sp>
          <p:nvSpPr>
            <p:cNvPr id="25" name="Freeform 5"/>
            <p:cNvSpPr>
              <a:spLocks/>
            </p:cNvSpPr>
            <p:nvPr/>
          </p:nvSpPr>
          <p:spPr bwMode="auto">
            <a:xfrm flipH="1">
              <a:off x="705364" y="2937461"/>
              <a:ext cx="2393448" cy="2403461"/>
            </a:xfrm>
            <a:custGeom>
              <a:avLst/>
              <a:gdLst>
                <a:gd name="T0" fmla="*/ 252 w 505"/>
                <a:gd name="T1" fmla="*/ 0 h 505"/>
                <a:gd name="T2" fmla="*/ 331 w 505"/>
                <a:gd name="T3" fmla="*/ 78 h 505"/>
                <a:gd name="T4" fmla="*/ 252 w 505"/>
                <a:gd name="T5" fmla="*/ 157 h 505"/>
                <a:gd name="T6" fmla="*/ 157 w 505"/>
                <a:gd name="T7" fmla="*/ 252 h 505"/>
                <a:gd name="T8" fmla="*/ 252 w 505"/>
                <a:gd name="T9" fmla="*/ 348 h 505"/>
                <a:gd name="T10" fmla="*/ 348 w 505"/>
                <a:gd name="T11" fmla="*/ 252 h 505"/>
                <a:gd name="T12" fmla="*/ 427 w 505"/>
                <a:gd name="T13" fmla="*/ 174 h 505"/>
                <a:gd name="T14" fmla="*/ 505 w 505"/>
                <a:gd name="T15" fmla="*/ 252 h 505"/>
                <a:gd name="T16" fmla="*/ 252 w 505"/>
                <a:gd name="T17" fmla="*/ 505 h 505"/>
                <a:gd name="T18" fmla="*/ 0 w 505"/>
                <a:gd name="T19" fmla="*/ 252 h 505"/>
                <a:gd name="T20" fmla="*/ 252 w 505"/>
                <a:gd name="T21" fmla="*/ 0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5" h="505">
                  <a:moveTo>
                    <a:pt x="252" y="0"/>
                  </a:moveTo>
                  <a:cubicBezTo>
                    <a:pt x="296" y="0"/>
                    <a:pt x="331" y="35"/>
                    <a:pt x="331" y="78"/>
                  </a:cubicBezTo>
                  <a:cubicBezTo>
                    <a:pt x="331" y="121"/>
                    <a:pt x="296" y="157"/>
                    <a:pt x="252" y="157"/>
                  </a:cubicBezTo>
                  <a:cubicBezTo>
                    <a:pt x="200" y="157"/>
                    <a:pt x="157" y="200"/>
                    <a:pt x="157" y="252"/>
                  </a:cubicBezTo>
                  <a:cubicBezTo>
                    <a:pt x="157" y="305"/>
                    <a:pt x="200" y="348"/>
                    <a:pt x="252" y="348"/>
                  </a:cubicBezTo>
                  <a:cubicBezTo>
                    <a:pt x="305" y="348"/>
                    <a:pt x="348" y="305"/>
                    <a:pt x="348" y="252"/>
                  </a:cubicBezTo>
                  <a:cubicBezTo>
                    <a:pt x="348" y="209"/>
                    <a:pt x="383" y="174"/>
                    <a:pt x="427" y="174"/>
                  </a:cubicBezTo>
                  <a:cubicBezTo>
                    <a:pt x="470" y="174"/>
                    <a:pt x="505" y="209"/>
                    <a:pt x="505" y="252"/>
                  </a:cubicBezTo>
                  <a:cubicBezTo>
                    <a:pt x="505" y="392"/>
                    <a:pt x="392" y="505"/>
                    <a:pt x="252" y="505"/>
                  </a:cubicBezTo>
                  <a:cubicBezTo>
                    <a:pt x="113" y="505"/>
                    <a:pt x="0" y="392"/>
                    <a:pt x="0" y="252"/>
                  </a:cubicBezTo>
                  <a:cubicBezTo>
                    <a:pt x="0" y="113"/>
                    <a:pt x="113" y="0"/>
                    <a:pt x="2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Freeform 6"/>
            <p:cNvSpPr>
              <a:spLocks/>
            </p:cNvSpPr>
            <p:nvPr/>
          </p:nvSpPr>
          <p:spPr bwMode="auto">
            <a:xfrm flipH="1">
              <a:off x="705364" y="2937461"/>
              <a:ext cx="1199729" cy="1574266"/>
            </a:xfrm>
            <a:custGeom>
              <a:avLst/>
              <a:gdLst>
                <a:gd name="T0" fmla="*/ 0 w 253"/>
                <a:gd name="T1" fmla="*/ 157 h 331"/>
                <a:gd name="T2" fmla="*/ 96 w 253"/>
                <a:gd name="T3" fmla="*/ 252 h 331"/>
                <a:gd name="T4" fmla="*/ 175 w 253"/>
                <a:gd name="T5" fmla="*/ 331 h 331"/>
                <a:gd name="T6" fmla="*/ 253 w 253"/>
                <a:gd name="T7" fmla="*/ 252 h 331"/>
                <a:gd name="T8" fmla="*/ 0 w 253"/>
                <a:gd name="T9" fmla="*/ 0 h 331"/>
                <a:gd name="T10" fmla="*/ 0 w 253"/>
                <a:gd name="T11" fmla="*/ 157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3" h="331">
                  <a:moveTo>
                    <a:pt x="0" y="157"/>
                  </a:moveTo>
                  <a:cubicBezTo>
                    <a:pt x="53" y="157"/>
                    <a:pt x="96" y="200"/>
                    <a:pt x="96" y="252"/>
                  </a:cubicBezTo>
                  <a:cubicBezTo>
                    <a:pt x="96" y="296"/>
                    <a:pt x="131" y="331"/>
                    <a:pt x="175" y="331"/>
                  </a:cubicBezTo>
                  <a:cubicBezTo>
                    <a:pt x="218" y="331"/>
                    <a:pt x="253" y="296"/>
                    <a:pt x="253" y="252"/>
                  </a:cubicBezTo>
                  <a:cubicBezTo>
                    <a:pt x="253" y="113"/>
                    <a:pt x="140" y="0"/>
                    <a:pt x="0" y="0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Oval 7"/>
            <p:cNvSpPr>
              <a:spLocks noChangeArrowheads="1"/>
            </p:cNvSpPr>
            <p:nvPr/>
          </p:nvSpPr>
          <p:spPr bwMode="auto">
            <a:xfrm flipH="1">
              <a:off x="1530552" y="2937461"/>
              <a:ext cx="743071" cy="74707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 flipH="1">
              <a:off x="705364" y="4137190"/>
              <a:ext cx="1568259" cy="1203733"/>
            </a:xfrm>
            <a:custGeom>
              <a:avLst/>
              <a:gdLst>
                <a:gd name="T0" fmla="*/ 174 w 331"/>
                <a:gd name="T1" fmla="*/ 0 h 253"/>
                <a:gd name="T2" fmla="*/ 78 w 331"/>
                <a:gd name="T3" fmla="*/ 96 h 253"/>
                <a:gd name="T4" fmla="*/ 0 w 331"/>
                <a:gd name="T5" fmla="*/ 175 h 253"/>
                <a:gd name="T6" fmla="*/ 78 w 331"/>
                <a:gd name="T7" fmla="*/ 253 h 253"/>
                <a:gd name="T8" fmla="*/ 331 w 331"/>
                <a:gd name="T9" fmla="*/ 0 h 253"/>
                <a:gd name="T10" fmla="*/ 174 w 331"/>
                <a:gd name="T11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1" h="253">
                  <a:moveTo>
                    <a:pt x="174" y="0"/>
                  </a:moveTo>
                  <a:cubicBezTo>
                    <a:pt x="174" y="53"/>
                    <a:pt x="131" y="96"/>
                    <a:pt x="78" y="96"/>
                  </a:cubicBezTo>
                  <a:cubicBezTo>
                    <a:pt x="35" y="96"/>
                    <a:pt x="0" y="131"/>
                    <a:pt x="0" y="175"/>
                  </a:cubicBezTo>
                  <a:cubicBezTo>
                    <a:pt x="0" y="218"/>
                    <a:pt x="35" y="253"/>
                    <a:pt x="78" y="253"/>
                  </a:cubicBezTo>
                  <a:cubicBezTo>
                    <a:pt x="218" y="253"/>
                    <a:pt x="331" y="140"/>
                    <a:pt x="331" y="0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Oval 9"/>
            <p:cNvSpPr>
              <a:spLocks noChangeArrowheads="1"/>
            </p:cNvSpPr>
            <p:nvPr/>
          </p:nvSpPr>
          <p:spPr bwMode="auto">
            <a:xfrm flipH="1">
              <a:off x="705364" y="3764652"/>
              <a:ext cx="745073" cy="7470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Freeform 10"/>
            <p:cNvSpPr>
              <a:spLocks/>
            </p:cNvSpPr>
            <p:nvPr/>
          </p:nvSpPr>
          <p:spPr bwMode="auto">
            <a:xfrm flipH="1">
              <a:off x="1905093" y="3764652"/>
              <a:ext cx="1193719" cy="1576271"/>
            </a:xfrm>
            <a:custGeom>
              <a:avLst/>
              <a:gdLst>
                <a:gd name="T0" fmla="*/ 252 w 252"/>
                <a:gd name="T1" fmla="*/ 174 h 331"/>
                <a:gd name="T2" fmla="*/ 157 w 252"/>
                <a:gd name="T3" fmla="*/ 78 h 331"/>
                <a:gd name="T4" fmla="*/ 78 w 252"/>
                <a:gd name="T5" fmla="*/ 0 h 331"/>
                <a:gd name="T6" fmla="*/ 0 w 252"/>
                <a:gd name="T7" fmla="*/ 78 h 331"/>
                <a:gd name="T8" fmla="*/ 252 w 252"/>
                <a:gd name="T9" fmla="*/ 331 h 331"/>
                <a:gd name="T10" fmla="*/ 252 w 252"/>
                <a:gd name="T11" fmla="*/ 174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2" h="331">
                  <a:moveTo>
                    <a:pt x="252" y="174"/>
                  </a:moveTo>
                  <a:cubicBezTo>
                    <a:pt x="200" y="174"/>
                    <a:pt x="157" y="131"/>
                    <a:pt x="157" y="78"/>
                  </a:cubicBezTo>
                  <a:cubicBezTo>
                    <a:pt x="157" y="35"/>
                    <a:pt x="122" y="0"/>
                    <a:pt x="78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218"/>
                    <a:pt x="113" y="331"/>
                    <a:pt x="252" y="331"/>
                  </a:cubicBezTo>
                  <a:lnTo>
                    <a:pt x="252" y="1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Oval 11"/>
            <p:cNvSpPr>
              <a:spLocks noChangeArrowheads="1"/>
            </p:cNvSpPr>
            <p:nvPr/>
          </p:nvSpPr>
          <p:spPr bwMode="auto">
            <a:xfrm flipH="1">
              <a:off x="1530552" y="4593847"/>
              <a:ext cx="743071" cy="7470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Oval 7"/>
            <p:cNvSpPr>
              <a:spLocks noChangeArrowheads="1"/>
            </p:cNvSpPr>
            <p:nvPr/>
          </p:nvSpPr>
          <p:spPr bwMode="auto">
            <a:xfrm flipH="1">
              <a:off x="2273623" y="3763651"/>
              <a:ext cx="825190" cy="74707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 flipH="1">
              <a:off x="1446432" y="3684537"/>
              <a:ext cx="909310" cy="9093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>
                <a:lnSpc>
                  <a:spcPct val="120000"/>
                </a:lnSpc>
              </a:pPr>
              <a:endParaRPr lang="en-US" sz="569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755576" y="267494"/>
            <a:ext cx="3168352" cy="461665"/>
          </a:xfrm>
          <a:prstGeom prst="rect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 err="1"/>
              <a:t>NodeJs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00959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build="p"/>
      <p:bldP spid="74" grpId="0" build="p"/>
      <p:bldP spid="75" grpId="0" build="p"/>
      <p:bldP spid="76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Office 主题​​">
  <a:themeElements>
    <a:clrScheme name="自定义 115">
      <a:dk1>
        <a:sysClr val="windowText" lastClr="000000"/>
      </a:dk1>
      <a:lt1>
        <a:sysClr val="window" lastClr="FFFFFF"/>
      </a:lt1>
      <a:dk2>
        <a:srgbClr val="5A6378"/>
      </a:dk2>
      <a:lt2>
        <a:srgbClr val="7F7F7F"/>
      </a:lt2>
      <a:accent1>
        <a:srgbClr val="D9605D"/>
      </a:accent1>
      <a:accent2>
        <a:srgbClr val="F4A81C"/>
      </a:accent2>
      <a:accent3>
        <a:srgbClr val="548DBF"/>
      </a:accent3>
      <a:accent4>
        <a:srgbClr val="75AC6B"/>
      </a:accent4>
      <a:accent5>
        <a:srgbClr val="D9605D"/>
      </a:accent5>
      <a:accent6>
        <a:srgbClr val="F4A81C"/>
      </a:accent6>
      <a:hlink>
        <a:srgbClr val="168BBA"/>
      </a:hlink>
      <a:folHlink>
        <a:srgbClr val="68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4303</TotalTime>
  <Words>962</Words>
  <Application>Microsoft Office PowerPoint</Application>
  <PresentationFormat>On-screen Show (16:9)</PresentationFormat>
  <Paragraphs>91</Paragraphs>
  <Slides>16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微软雅黑</vt:lpstr>
      <vt:lpstr>宋体</vt:lpstr>
      <vt:lpstr>Agency FB</vt:lpstr>
      <vt:lpstr>Arial</vt:lpstr>
      <vt:lpstr>Calibri</vt:lpstr>
      <vt:lpstr>Gill Sans</vt:lpstr>
      <vt:lpstr>Tahoma</vt:lpstr>
      <vt:lpstr>Times New Roman</vt:lpstr>
      <vt:lpstr>方正兰亭黑_GBK</vt:lpstr>
      <vt:lpstr>方正大黑简体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CHINA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</dc:title>
  <dc:creator>USER</dc:creator>
  <cp:lastModifiedBy>Microsoft account</cp:lastModifiedBy>
  <cp:revision>442</cp:revision>
  <dcterms:created xsi:type="dcterms:W3CDTF">2014-11-09T01:07:25Z</dcterms:created>
  <dcterms:modified xsi:type="dcterms:W3CDTF">2020-12-25T06:18:46Z</dcterms:modified>
</cp:coreProperties>
</file>

<file path=docProps/thumbnail.jpeg>
</file>